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12188825"/>
  <p:notesSz cx="6858000" cy="9144000"/>
  <p:embeddedFontLst>
    <p:embeddedFont>
      <p:font typeface="Arial Black"/>
      <p:regular r:id="rId49"/>
    </p:embeddedFont>
    <p:embeddedFont>
      <p:font typeface="Barlow"/>
      <p:regular r:id="rId50"/>
      <p:bold r:id="rId51"/>
      <p:italic r:id="rId52"/>
      <p:boldItalic r:id="rId53"/>
    </p:embeddedFont>
    <p:embeddedFont>
      <p:font typeface="Barlow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http://customooxmlschemas.google.com/">
      <go:slidesCustomData xmlns:go="http://customooxmlschemas.google.com/" r:id="rId58" roundtripDataSignature="AMtx7mhS/dhkv7iWvnMoBL7XOe5g5Gli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232070-B338-4CD0-B44D-077AADAEEBA9}">
  <a:tblStyle styleId="{09232070-B338-4CD0-B44D-077AADAEEB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B51F2FB-2C0D-435B-8978-BE0A4F485BA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5.xml"/><Relationship Id="rId55" Type="http://schemas.openxmlformats.org/officeDocument/2006/relationships/font" Target="fonts/BarlowLight-bold.fntdata"/><Relationship Id="rId10" Type="http://schemas.openxmlformats.org/officeDocument/2006/relationships/slide" Target="slides/slide4.xml"/><Relationship Id="rId54" Type="http://schemas.openxmlformats.org/officeDocument/2006/relationships/font" Target="fonts/BarlowLight-regular.fntdata"/><Relationship Id="rId13" Type="http://schemas.openxmlformats.org/officeDocument/2006/relationships/slide" Target="slides/slide7.xml"/><Relationship Id="rId57" Type="http://schemas.openxmlformats.org/officeDocument/2006/relationships/font" Target="fonts/BarlowLight-boldItalic.fntdata"/><Relationship Id="rId12" Type="http://schemas.openxmlformats.org/officeDocument/2006/relationships/slide" Target="slides/slide6.xml"/><Relationship Id="rId56" Type="http://schemas.openxmlformats.org/officeDocument/2006/relationships/font" Target="fonts/BarlowLight-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4f42d4621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4f42d4621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04f42d4621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4f42d4621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f42d4621_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04f42d4621_1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4f42d4621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4f42d4621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04f42d4621_1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4f42d4621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4f42d4621_1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04f42d4621_1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4f42d4621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4f42d4621_1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04f42d4621_1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e1e256eb9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e1e256eb9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0e1e256eb9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e1e256eb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0e1e256eb9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0e1e256eb9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e1e256eb9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0e1e256eb9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0e1e256eb9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44fc07b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44fc07b1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f44fc07b1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44fc07b1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f44fc07b11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f44fc07b11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https://unsplash.com/photos/F3Y8BfZn4jo</a:t>
            </a:r>
            <a:endParaRPr/>
          </a:p>
          <a:p>
            <a:pPr indent="0" lvl="0" marL="0" rtl="0" algn="l">
              <a:spcBef>
                <a:spcPts val="0"/>
              </a:spcBef>
              <a:spcAft>
                <a:spcPts val="0"/>
              </a:spcAft>
              <a:buNone/>
            </a:pPr>
            <a:r>
              <a:rPr lang="en-US"/>
              <a:t>https://unsplash.com/photos/a0EQFTH4ZfA</a:t>
            </a:r>
            <a:endParaRPr/>
          </a:p>
          <a:p>
            <a:pPr indent="0" lvl="0" marL="0" rtl="0" algn="l">
              <a:spcBef>
                <a:spcPts val="0"/>
              </a:spcBef>
              <a:spcAft>
                <a:spcPts val="0"/>
              </a:spcAft>
              <a:buNone/>
            </a:pPr>
            <a:r>
              <a:rPr lang="en-US"/>
              <a:t>https://unsplash.com/photos/mEZ3PoFGs_k</a:t>
            </a:r>
            <a:endParaRPr/>
          </a:p>
          <a:p>
            <a:pPr indent="0" lvl="0" marL="0" rtl="0" algn="l">
              <a:spcBef>
                <a:spcPts val="0"/>
              </a:spcBef>
              <a:spcAft>
                <a:spcPts val="0"/>
              </a:spcAft>
              <a:buNone/>
            </a:pPr>
            <a:r>
              <a:rPr lang="en-US"/>
              <a:t>https://unsplash.com/photos/DItYlc26zVI</a:t>
            </a:r>
            <a:endParaRPr/>
          </a:p>
        </p:txBody>
      </p:sp>
      <p:sp>
        <p:nvSpPr>
          <p:cNvPr id="133" name="Google Shape;13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44fc07b1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44fc07b11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f44fc07b11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111885aa17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111885aa17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111885aa17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11885aa1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11885aa17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111885aa17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11885aa17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11885aa17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111885aa17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11885aa17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11885aa17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111885aa17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11885aa17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11885aa17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111885aa17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11885aa17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11885aa17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111885aa17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0a28750c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0a28750c3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220a28750c3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0a28750c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0a28750c3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20a28750c3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0a28750c3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0a28750c3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20a28750c3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0c8568fe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0c8568fe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20c8568fe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d656ee9c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d656ee9cb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2d656ee9cb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d656ee9cb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2d656ee9cb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22d656ee9cb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ac516dd5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ac516dd5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3ac516dd5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ac516dd5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3ac516dd59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3ac516dd59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ac516dd5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ac516dd59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3ac516dd59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2f184dc6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2f184dc6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42f184dc6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2f184dc6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2f184dc6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42f184dc62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ac516dd59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3ac516dd59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23ac516dd59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3ac516dd59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3ac516dd59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23ac516dd59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4f42d462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4f42d4621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04f42d4621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3ac516dd5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3ac516dd59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3ac516dd59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ac516dd5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3ac516dd59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23ac516dd59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lang="en-US"/>
              <a:t>https://unsplash.com/photos/F3Y8BfZn4jo</a:t>
            </a:r>
            <a:endParaRPr/>
          </a:p>
          <a:p>
            <a:pPr indent="0" lvl="0" marL="0" rtl="0" algn="l">
              <a:spcBef>
                <a:spcPts val="0"/>
              </a:spcBef>
              <a:spcAft>
                <a:spcPts val="0"/>
              </a:spcAft>
              <a:buNone/>
            </a:pPr>
            <a:r>
              <a:t/>
            </a:r>
            <a:endParaRPr/>
          </a:p>
        </p:txBody>
      </p:sp>
      <p:sp>
        <p:nvSpPr>
          <p:cNvPr id="221" name="Google Shape;22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4f42d462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4f42d4621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04f42d4621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04f42d4621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04f42d4621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04f42d4621_1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g1ef09efc3ab_0_6"/>
          <p:cNvSpPr txBox="1"/>
          <p:nvPr>
            <p:ph type="ctrTitle"/>
          </p:nvPr>
        </p:nvSpPr>
        <p:spPr>
          <a:xfrm>
            <a:off x="1140103" y="1817500"/>
            <a:ext cx="6812700" cy="32229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6400"/>
              <a:buNone/>
              <a:defRPr sz="6400">
                <a:solidFill>
                  <a:schemeClr val="lt2"/>
                </a:solidFill>
              </a:defRPr>
            </a:lvl1pPr>
            <a:lvl2pPr lvl="1" rtl="0">
              <a:spcBef>
                <a:spcPts val="0"/>
              </a:spcBef>
              <a:spcAft>
                <a:spcPts val="0"/>
              </a:spcAft>
              <a:buClr>
                <a:schemeClr val="lt2"/>
              </a:buClr>
              <a:buSzPts val="6400"/>
              <a:buNone/>
              <a:defRPr sz="6400">
                <a:solidFill>
                  <a:schemeClr val="lt2"/>
                </a:solidFill>
              </a:defRPr>
            </a:lvl2pPr>
            <a:lvl3pPr lvl="2" rtl="0">
              <a:spcBef>
                <a:spcPts val="0"/>
              </a:spcBef>
              <a:spcAft>
                <a:spcPts val="0"/>
              </a:spcAft>
              <a:buClr>
                <a:schemeClr val="lt2"/>
              </a:buClr>
              <a:buSzPts val="6400"/>
              <a:buNone/>
              <a:defRPr sz="6400">
                <a:solidFill>
                  <a:schemeClr val="lt2"/>
                </a:solidFill>
              </a:defRPr>
            </a:lvl3pPr>
            <a:lvl4pPr lvl="3" rtl="0">
              <a:spcBef>
                <a:spcPts val="0"/>
              </a:spcBef>
              <a:spcAft>
                <a:spcPts val="0"/>
              </a:spcAft>
              <a:buClr>
                <a:schemeClr val="lt2"/>
              </a:buClr>
              <a:buSzPts val="6400"/>
              <a:buNone/>
              <a:defRPr sz="6400">
                <a:solidFill>
                  <a:schemeClr val="lt2"/>
                </a:solidFill>
              </a:defRPr>
            </a:lvl4pPr>
            <a:lvl5pPr lvl="4" rtl="0">
              <a:spcBef>
                <a:spcPts val="0"/>
              </a:spcBef>
              <a:spcAft>
                <a:spcPts val="0"/>
              </a:spcAft>
              <a:buClr>
                <a:schemeClr val="lt2"/>
              </a:buClr>
              <a:buSzPts val="6400"/>
              <a:buNone/>
              <a:defRPr sz="6400">
                <a:solidFill>
                  <a:schemeClr val="lt2"/>
                </a:solidFill>
              </a:defRPr>
            </a:lvl5pPr>
            <a:lvl6pPr lvl="5" rtl="0">
              <a:spcBef>
                <a:spcPts val="0"/>
              </a:spcBef>
              <a:spcAft>
                <a:spcPts val="0"/>
              </a:spcAft>
              <a:buClr>
                <a:schemeClr val="lt2"/>
              </a:buClr>
              <a:buSzPts val="6400"/>
              <a:buNone/>
              <a:defRPr sz="6400">
                <a:solidFill>
                  <a:schemeClr val="lt2"/>
                </a:solidFill>
              </a:defRPr>
            </a:lvl6pPr>
            <a:lvl7pPr lvl="6" rtl="0">
              <a:spcBef>
                <a:spcPts val="0"/>
              </a:spcBef>
              <a:spcAft>
                <a:spcPts val="0"/>
              </a:spcAft>
              <a:buClr>
                <a:schemeClr val="lt2"/>
              </a:buClr>
              <a:buSzPts val="6400"/>
              <a:buNone/>
              <a:defRPr sz="6400">
                <a:solidFill>
                  <a:schemeClr val="lt2"/>
                </a:solidFill>
              </a:defRPr>
            </a:lvl7pPr>
            <a:lvl8pPr lvl="7" rtl="0">
              <a:spcBef>
                <a:spcPts val="0"/>
              </a:spcBef>
              <a:spcAft>
                <a:spcPts val="0"/>
              </a:spcAft>
              <a:buClr>
                <a:schemeClr val="lt2"/>
              </a:buClr>
              <a:buSzPts val="6400"/>
              <a:buNone/>
              <a:defRPr sz="6400">
                <a:solidFill>
                  <a:schemeClr val="lt2"/>
                </a:solidFill>
              </a:defRPr>
            </a:lvl8pPr>
            <a:lvl9pPr lvl="8" rtl="0">
              <a:spcBef>
                <a:spcPts val="0"/>
              </a:spcBef>
              <a:spcAft>
                <a:spcPts val="0"/>
              </a:spcAft>
              <a:buClr>
                <a:schemeClr val="lt2"/>
              </a:buClr>
              <a:buSzPts val="6400"/>
              <a:buNone/>
              <a:defRPr sz="6400">
                <a:solidFill>
                  <a:schemeClr val="lt2"/>
                </a:solidFill>
              </a:defRPr>
            </a:lvl9pPr>
          </a:lstStyle>
          <a:p/>
        </p:txBody>
      </p:sp>
      <p:grpSp>
        <p:nvGrpSpPr>
          <p:cNvPr id="17" name="Google Shape;17;g1ef09efc3ab_0_6"/>
          <p:cNvGrpSpPr/>
          <p:nvPr/>
        </p:nvGrpSpPr>
        <p:grpSpPr>
          <a:xfrm>
            <a:off x="0" y="3401123"/>
            <a:ext cx="958594" cy="55599"/>
            <a:chOff x="0" y="2550906"/>
            <a:chExt cx="719125" cy="41700"/>
          </a:xfrm>
        </p:grpSpPr>
        <p:sp>
          <p:nvSpPr>
            <p:cNvPr id="18" name="Google Shape;18;g1ef09efc3ab_0_6"/>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 name="Google Shape;19;g1ef09efc3ab_0_6"/>
            <p:cNvSpPr/>
            <p:nvPr/>
          </p:nvSpPr>
          <p:spPr>
            <a:xfrm>
              <a:off x="506425" y="2550906"/>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2" name="Shape 72"/>
        <p:cNvGrpSpPr/>
        <p:nvPr/>
      </p:nvGrpSpPr>
      <p:grpSpPr>
        <a:xfrm>
          <a:off x="0" y="0"/>
          <a:ext cx="0" cy="0"/>
          <a:chOff x="0" y="0"/>
          <a:chExt cx="0" cy="0"/>
        </a:xfrm>
      </p:grpSpPr>
      <p:pic>
        <p:nvPicPr>
          <p:cNvPr descr="A picture containing text, indoor&#10;&#10;Description automatically generated" id="73" name="Google Shape;73;g1ef09efc3ab_0_63"/>
          <p:cNvPicPr preferRelativeResize="0"/>
          <p:nvPr/>
        </p:nvPicPr>
        <p:blipFill rotWithShape="1">
          <a:blip r:embed="rId2">
            <a:alphaModFix/>
          </a:blip>
          <a:srcRect b="0" l="0" r="0" t="0"/>
          <a:stretch/>
        </p:blipFill>
        <p:spPr>
          <a:xfrm>
            <a:off x="36108" y="0"/>
            <a:ext cx="12116607" cy="6857999"/>
          </a:xfrm>
          <a:prstGeom prst="rect">
            <a:avLst/>
          </a:prstGeom>
          <a:noFill/>
          <a:ln>
            <a:noFill/>
          </a:ln>
        </p:spPr>
      </p:pic>
      <p:sp>
        <p:nvSpPr>
          <p:cNvPr id="74" name="Google Shape;74;g1ef09efc3ab_0_63"/>
          <p:cNvSpPr txBox="1"/>
          <p:nvPr>
            <p:ph type="ctrTitle"/>
          </p:nvPr>
        </p:nvSpPr>
        <p:spPr>
          <a:xfrm>
            <a:off x="2391552" y="1988840"/>
            <a:ext cx="7399800" cy="2416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dk2"/>
              </a:buClr>
              <a:buSzPts val="6600"/>
              <a:buFont typeface="Arial Black"/>
              <a:buNone/>
              <a:defRPr b="1" sz="6600">
                <a:solidFill>
                  <a:schemeClr val="dk2"/>
                </a:solidFill>
                <a:latin typeface="Arial Black"/>
                <a:ea typeface="Arial Black"/>
                <a:cs typeface="Arial Black"/>
                <a:sym typeface="Arial Black"/>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g1ef09efc3ab_0_63"/>
          <p:cNvSpPr txBox="1"/>
          <p:nvPr>
            <p:ph idx="1" type="subTitle"/>
          </p:nvPr>
        </p:nvSpPr>
        <p:spPr>
          <a:xfrm>
            <a:off x="2407517" y="4476898"/>
            <a:ext cx="7373700" cy="764400"/>
          </a:xfrm>
          <a:prstGeom prst="rect">
            <a:avLst/>
          </a:prstGeom>
          <a:noFill/>
          <a:ln>
            <a:noFill/>
          </a:ln>
        </p:spPr>
        <p:txBody>
          <a:bodyPr anchorCtr="0" anchor="t" bIns="60925" lIns="0" spcFirstLastPara="1" rIns="0" wrap="square" tIns="60925">
            <a:normAutofit/>
          </a:bodyPr>
          <a:lstStyle>
            <a:lvl1pPr lvl="0" rtl="0" algn="ctr">
              <a:spcBef>
                <a:spcPts val="480"/>
              </a:spcBef>
              <a:spcAft>
                <a:spcPts val="0"/>
              </a:spcAft>
              <a:buClr>
                <a:srgbClr val="0C0C0C"/>
              </a:buClr>
              <a:buSzPts val="2400"/>
              <a:buNone/>
              <a:defRPr sz="2400">
                <a:solidFill>
                  <a:srgbClr val="0C0C0C"/>
                </a:solidFill>
                <a:latin typeface="Arial"/>
                <a:ea typeface="Arial"/>
                <a:cs typeface="Arial"/>
                <a:sym typeface="Arial"/>
              </a:defRPr>
            </a:lvl1pPr>
            <a:lvl2pPr lvl="1" rtl="0" algn="ctr">
              <a:spcBef>
                <a:spcPts val="1100"/>
              </a:spcBef>
              <a:spcAft>
                <a:spcPts val="0"/>
              </a:spcAft>
              <a:buClr>
                <a:srgbClr val="888888"/>
              </a:buClr>
              <a:buSzPts val="3200"/>
              <a:buNone/>
              <a:defRPr>
                <a:solidFill>
                  <a:srgbClr val="888888"/>
                </a:solidFill>
              </a:defRPr>
            </a:lvl2pPr>
            <a:lvl3pPr lvl="2" rtl="0" algn="ctr">
              <a:spcBef>
                <a:spcPts val="1100"/>
              </a:spcBef>
              <a:spcAft>
                <a:spcPts val="0"/>
              </a:spcAft>
              <a:buClr>
                <a:srgbClr val="888888"/>
              </a:buClr>
              <a:buSzPts val="2400"/>
              <a:buNone/>
              <a:defRPr>
                <a:solidFill>
                  <a:srgbClr val="888888"/>
                </a:solidFill>
              </a:defRPr>
            </a:lvl3pPr>
            <a:lvl4pPr lvl="3" rtl="0" algn="ctr">
              <a:spcBef>
                <a:spcPts val="1100"/>
              </a:spcBef>
              <a:spcAft>
                <a:spcPts val="0"/>
              </a:spcAft>
              <a:buClr>
                <a:srgbClr val="888888"/>
              </a:buClr>
              <a:buSzPts val="2000"/>
              <a:buNone/>
              <a:defRPr>
                <a:solidFill>
                  <a:srgbClr val="888888"/>
                </a:solidFill>
              </a:defRPr>
            </a:lvl4pPr>
            <a:lvl5pPr lvl="4" rtl="0" algn="ctr">
              <a:spcBef>
                <a:spcPts val="1100"/>
              </a:spcBef>
              <a:spcAft>
                <a:spcPts val="0"/>
              </a:spcAft>
              <a:buClr>
                <a:srgbClr val="888888"/>
              </a:buClr>
              <a:buSzPts val="2000"/>
              <a:buNone/>
              <a:defRPr>
                <a:solidFill>
                  <a:srgbClr val="888888"/>
                </a:solidFill>
              </a:defRPr>
            </a:lvl5pPr>
            <a:lvl6pPr lvl="5" rtl="0" algn="ctr">
              <a:spcBef>
                <a:spcPts val="1100"/>
              </a:spcBef>
              <a:spcAft>
                <a:spcPts val="0"/>
              </a:spcAft>
              <a:buClr>
                <a:srgbClr val="888888"/>
              </a:buClr>
              <a:buSzPts val="2700"/>
              <a:buNone/>
              <a:defRPr>
                <a:solidFill>
                  <a:srgbClr val="888888"/>
                </a:solidFill>
              </a:defRPr>
            </a:lvl6pPr>
            <a:lvl7pPr lvl="6" rtl="0" algn="ctr">
              <a:spcBef>
                <a:spcPts val="1100"/>
              </a:spcBef>
              <a:spcAft>
                <a:spcPts val="0"/>
              </a:spcAft>
              <a:buClr>
                <a:srgbClr val="888888"/>
              </a:buClr>
              <a:buSzPts val="2700"/>
              <a:buNone/>
              <a:defRPr>
                <a:solidFill>
                  <a:srgbClr val="888888"/>
                </a:solidFill>
              </a:defRPr>
            </a:lvl7pPr>
            <a:lvl8pPr lvl="7" rtl="0" algn="ctr">
              <a:spcBef>
                <a:spcPts val="1100"/>
              </a:spcBef>
              <a:spcAft>
                <a:spcPts val="0"/>
              </a:spcAft>
              <a:buClr>
                <a:srgbClr val="888888"/>
              </a:buClr>
              <a:buSzPts val="2700"/>
              <a:buNone/>
              <a:defRPr>
                <a:solidFill>
                  <a:srgbClr val="888888"/>
                </a:solidFill>
              </a:defRPr>
            </a:lvl8pPr>
            <a:lvl9pPr lvl="8" rtl="0" algn="ctr">
              <a:spcBef>
                <a:spcPts val="1100"/>
              </a:spcBef>
              <a:spcAft>
                <a:spcPts val="1100"/>
              </a:spcAft>
              <a:buClr>
                <a:srgbClr val="888888"/>
              </a:buClr>
              <a:buSzPts val="2700"/>
              <a:buNone/>
              <a:defRPr>
                <a:solidFill>
                  <a:srgbClr val="888888"/>
                </a:solidFill>
              </a:defRPr>
            </a:lvl9pPr>
          </a:lstStyle>
          <a:p/>
        </p:txBody>
      </p:sp>
      <p:sp>
        <p:nvSpPr>
          <p:cNvPr id="76" name="Google Shape;76;g1ef09efc3ab_0_63"/>
          <p:cNvSpPr txBox="1"/>
          <p:nvPr>
            <p:ph idx="11" type="ftr"/>
          </p:nvPr>
        </p:nvSpPr>
        <p:spPr>
          <a:xfrm>
            <a:off x="4164515" y="6160219"/>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g1ef09efc3ab_0_63"/>
          <p:cNvSpPr txBox="1"/>
          <p:nvPr>
            <p:ph idx="12" type="sldNum"/>
          </p:nvPr>
        </p:nvSpPr>
        <p:spPr>
          <a:xfrm>
            <a:off x="8735325" y="6160219"/>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i="0" sz="2900" u="none" cap="none" strike="noStrike">
                <a:solidFill>
                  <a:schemeClr val="dk2"/>
                </a:solidFill>
                <a:latin typeface="Arial Black"/>
                <a:ea typeface="Arial Black"/>
                <a:cs typeface="Arial Black"/>
                <a:sym typeface="Arial Black"/>
              </a:defRPr>
            </a:lvl1pPr>
            <a:lvl2pPr indent="0" lvl="1" marL="0" rtl="0" algn="r">
              <a:spcBef>
                <a:spcPts val="0"/>
              </a:spcBef>
              <a:buNone/>
              <a:defRPr b="1" i="0" sz="2900" u="none" cap="none" strike="noStrike">
                <a:solidFill>
                  <a:schemeClr val="dk2"/>
                </a:solidFill>
                <a:latin typeface="Arial Black"/>
                <a:ea typeface="Arial Black"/>
                <a:cs typeface="Arial Black"/>
                <a:sym typeface="Arial Black"/>
              </a:defRPr>
            </a:lvl2pPr>
            <a:lvl3pPr indent="0" lvl="2" marL="0" rtl="0" algn="r">
              <a:spcBef>
                <a:spcPts val="0"/>
              </a:spcBef>
              <a:buNone/>
              <a:defRPr b="1" i="0" sz="2900" u="none" cap="none" strike="noStrike">
                <a:solidFill>
                  <a:schemeClr val="dk2"/>
                </a:solidFill>
                <a:latin typeface="Arial Black"/>
                <a:ea typeface="Arial Black"/>
                <a:cs typeface="Arial Black"/>
                <a:sym typeface="Arial Black"/>
              </a:defRPr>
            </a:lvl3pPr>
            <a:lvl4pPr indent="0" lvl="3" marL="0" rtl="0" algn="r">
              <a:spcBef>
                <a:spcPts val="0"/>
              </a:spcBef>
              <a:buNone/>
              <a:defRPr b="1" i="0" sz="2900" u="none" cap="none" strike="noStrike">
                <a:solidFill>
                  <a:schemeClr val="dk2"/>
                </a:solidFill>
                <a:latin typeface="Arial Black"/>
                <a:ea typeface="Arial Black"/>
                <a:cs typeface="Arial Black"/>
                <a:sym typeface="Arial Black"/>
              </a:defRPr>
            </a:lvl4pPr>
            <a:lvl5pPr indent="0" lvl="4" marL="0" rtl="0" algn="r">
              <a:spcBef>
                <a:spcPts val="0"/>
              </a:spcBef>
              <a:buNone/>
              <a:defRPr b="1" i="0" sz="2900" u="none" cap="none" strike="noStrike">
                <a:solidFill>
                  <a:schemeClr val="dk2"/>
                </a:solidFill>
                <a:latin typeface="Arial Black"/>
                <a:ea typeface="Arial Black"/>
                <a:cs typeface="Arial Black"/>
                <a:sym typeface="Arial Black"/>
              </a:defRPr>
            </a:lvl5pPr>
            <a:lvl6pPr indent="0" lvl="5" marL="0" rtl="0" algn="r">
              <a:spcBef>
                <a:spcPts val="0"/>
              </a:spcBef>
              <a:buNone/>
              <a:defRPr b="1" i="0" sz="2900" u="none" cap="none" strike="noStrike">
                <a:solidFill>
                  <a:schemeClr val="dk2"/>
                </a:solidFill>
                <a:latin typeface="Arial Black"/>
                <a:ea typeface="Arial Black"/>
                <a:cs typeface="Arial Black"/>
                <a:sym typeface="Arial Black"/>
              </a:defRPr>
            </a:lvl6pPr>
            <a:lvl7pPr indent="0" lvl="6" marL="0" rtl="0" algn="r">
              <a:spcBef>
                <a:spcPts val="0"/>
              </a:spcBef>
              <a:buNone/>
              <a:defRPr b="1" i="0" sz="2900" u="none" cap="none" strike="noStrike">
                <a:solidFill>
                  <a:schemeClr val="dk2"/>
                </a:solidFill>
                <a:latin typeface="Arial Black"/>
                <a:ea typeface="Arial Black"/>
                <a:cs typeface="Arial Black"/>
                <a:sym typeface="Arial Black"/>
              </a:defRPr>
            </a:lvl7pPr>
            <a:lvl8pPr indent="0" lvl="7" marL="0" rtl="0" algn="r">
              <a:spcBef>
                <a:spcPts val="0"/>
              </a:spcBef>
              <a:buNone/>
              <a:defRPr b="1" i="0" sz="2900" u="none" cap="none" strike="noStrike">
                <a:solidFill>
                  <a:schemeClr val="dk2"/>
                </a:solidFill>
                <a:latin typeface="Arial Black"/>
                <a:ea typeface="Arial Black"/>
                <a:cs typeface="Arial Black"/>
                <a:sym typeface="Arial Black"/>
              </a:defRPr>
            </a:lvl8pPr>
            <a:lvl9pPr indent="0" lvl="8" marL="0" rtl="0" algn="r">
              <a:spcBef>
                <a:spcPts val="0"/>
              </a:spcBef>
              <a:buNone/>
              <a:defRPr b="1" i="0" sz="2900" u="none" cap="none" strike="noStrike">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8" name="Shape 78"/>
        <p:cNvGrpSpPr/>
        <p:nvPr/>
      </p:nvGrpSpPr>
      <p:grpSpPr>
        <a:xfrm>
          <a:off x="0" y="0"/>
          <a:ext cx="0" cy="0"/>
          <a:chOff x="0" y="0"/>
          <a:chExt cx="0" cy="0"/>
        </a:xfrm>
      </p:grpSpPr>
      <p:pic>
        <p:nvPicPr>
          <p:cNvPr descr="A picture containing text, hydrozoan&#10;&#10;Description automatically generated" id="79" name="Google Shape;79;g1ef09efc3ab_0_69"/>
          <p:cNvPicPr preferRelativeResize="0"/>
          <p:nvPr/>
        </p:nvPicPr>
        <p:blipFill rotWithShape="1">
          <a:blip r:embed="rId2">
            <a:alphaModFix/>
          </a:blip>
          <a:srcRect b="0" l="0" r="0" t="0"/>
          <a:stretch/>
        </p:blipFill>
        <p:spPr>
          <a:xfrm>
            <a:off x="0" y="4944354"/>
            <a:ext cx="12188822" cy="1913646"/>
          </a:xfrm>
          <a:prstGeom prst="rect">
            <a:avLst/>
          </a:prstGeom>
          <a:noFill/>
          <a:ln>
            <a:noFill/>
          </a:ln>
        </p:spPr>
      </p:pic>
      <p:sp>
        <p:nvSpPr>
          <p:cNvPr id="80" name="Google Shape;80;g1ef09efc3ab_0_69"/>
          <p:cNvSpPr/>
          <p:nvPr>
            <p:ph idx="2" type="pic"/>
          </p:nvPr>
        </p:nvSpPr>
        <p:spPr>
          <a:xfrm>
            <a:off x="1083288" y="1597606"/>
            <a:ext cx="1868400" cy="1868400"/>
          </a:xfrm>
          <a:prstGeom prst="rect">
            <a:avLst/>
          </a:prstGeom>
          <a:solidFill>
            <a:schemeClr val="lt1"/>
          </a:solidFill>
          <a:ln cap="flat" cmpd="sng" w="28575">
            <a:solidFill>
              <a:schemeClr val="lt1"/>
            </a:solidFill>
            <a:prstDash val="solid"/>
            <a:round/>
            <a:headEnd len="sm" w="sm" type="none"/>
            <a:tailEnd len="sm" w="sm" type="none"/>
          </a:ln>
        </p:spPr>
      </p:sp>
      <p:sp>
        <p:nvSpPr>
          <p:cNvPr id="81" name="Google Shape;81;g1ef09efc3ab_0_69"/>
          <p:cNvSpPr/>
          <p:nvPr>
            <p:ph idx="3" type="pic"/>
          </p:nvPr>
        </p:nvSpPr>
        <p:spPr>
          <a:xfrm>
            <a:off x="3801253" y="1597606"/>
            <a:ext cx="1868400" cy="1868400"/>
          </a:xfrm>
          <a:prstGeom prst="rect">
            <a:avLst/>
          </a:prstGeom>
          <a:solidFill>
            <a:schemeClr val="lt1"/>
          </a:solidFill>
          <a:ln cap="flat" cmpd="sng" w="28575">
            <a:solidFill>
              <a:schemeClr val="lt1"/>
            </a:solidFill>
            <a:prstDash val="solid"/>
            <a:round/>
            <a:headEnd len="sm" w="sm" type="none"/>
            <a:tailEnd len="sm" w="sm" type="none"/>
          </a:ln>
        </p:spPr>
      </p:sp>
      <p:sp>
        <p:nvSpPr>
          <p:cNvPr id="82" name="Google Shape;82;g1ef09efc3ab_0_69"/>
          <p:cNvSpPr/>
          <p:nvPr>
            <p:ph idx="4" type="pic"/>
          </p:nvPr>
        </p:nvSpPr>
        <p:spPr>
          <a:xfrm>
            <a:off x="6519218" y="1597606"/>
            <a:ext cx="1868400" cy="1868400"/>
          </a:xfrm>
          <a:prstGeom prst="rect">
            <a:avLst/>
          </a:prstGeom>
          <a:solidFill>
            <a:schemeClr val="lt1"/>
          </a:solidFill>
          <a:ln cap="flat" cmpd="sng" w="28575">
            <a:solidFill>
              <a:schemeClr val="lt1"/>
            </a:solidFill>
            <a:prstDash val="solid"/>
            <a:round/>
            <a:headEnd len="sm" w="sm" type="none"/>
            <a:tailEnd len="sm" w="sm" type="none"/>
          </a:ln>
        </p:spPr>
      </p:sp>
      <p:sp>
        <p:nvSpPr>
          <p:cNvPr id="83" name="Google Shape;83;g1ef09efc3ab_0_69"/>
          <p:cNvSpPr/>
          <p:nvPr>
            <p:ph idx="5" type="pic"/>
          </p:nvPr>
        </p:nvSpPr>
        <p:spPr>
          <a:xfrm>
            <a:off x="9237184" y="1597606"/>
            <a:ext cx="1868400" cy="1868400"/>
          </a:xfrm>
          <a:prstGeom prst="rect">
            <a:avLst/>
          </a:prstGeom>
          <a:solidFill>
            <a:schemeClr val="lt1"/>
          </a:solidFill>
          <a:ln cap="flat" cmpd="sng" w="28575">
            <a:solidFill>
              <a:schemeClr val="lt1"/>
            </a:solidFill>
            <a:prstDash val="solid"/>
            <a:round/>
            <a:headEnd len="sm" w="sm" type="none"/>
            <a:tailEnd len="sm" w="sm" type="none"/>
          </a:ln>
        </p:spPr>
      </p:sp>
      <p:sp>
        <p:nvSpPr>
          <p:cNvPr id="84" name="Google Shape;84;g1ef09efc3ab_0_69"/>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g1ef09efc3ab_0_69"/>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i="0" sz="2900" u="none" cap="none" strike="noStrike">
                <a:solidFill>
                  <a:schemeClr val="dk2"/>
                </a:solidFill>
                <a:latin typeface="Arial Black"/>
                <a:ea typeface="Arial Black"/>
                <a:cs typeface="Arial Black"/>
                <a:sym typeface="Arial Black"/>
              </a:defRPr>
            </a:lvl1pPr>
            <a:lvl2pPr indent="0" lvl="1" marL="0" rtl="0" algn="r">
              <a:spcBef>
                <a:spcPts val="0"/>
              </a:spcBef>
              <a:buNone/>
              <a:defRPr b="1" i="0" sz="2900" u="none" cap="none" strike="noStrike">
                <a:solidFill>
                  <a:schemeClr val="dk2"/>
                </a:solidFill>
                <a:latin typeface="Arial Black"/>
                <a:ea typeface="Arial Black"/>
                <a:cs typeface="Arial Black"/>
                <a:sym typeface="Arial Black"/>
              </a:defRPr>
            </a:lvl2pPr>
            <a:lvl3pPr indent="0" lvl="2" marL="0" rtl="0" algn="r">
              <a:spcBef>
                <a:spcPts val="0"/>
              </a:spcBef>
              <a:buNone/>
              <a:defRPr b="1" i="0" sz="2900" u="none" cap="none" strike="noStrike">
                <a:solidFill>
                  <a:schemeClr val="dk2"/>
                </a:solidFill>
                <a:latin typeface="Arial Black"/>
                <a:ea typeface="Arial Black"/>
                <a:cs typeface="Arial Black"/>
                <a:sym typeface="Arial Black"/>
              </a:defRPr>
            </a:lvl3pPr>
            <a:lvl4pPr indent="0" lvl="3" marL="0" rtl="0" algn="r">
              <a:spcBef>
                <a:spcPts val="0"/>
              </a:spcBef>
              <a:buNone/>
              <a:defRPr b="1" i="0" sz="2900" u="none" cap="none" strike="noStrike">
                <a:solidFill>
                  <a:schemeClr val="dk2"/>
                </a:solidFill>
                <a:latin typeface="Arial Black"/>
                <a:ea typeface="Arial Black"/>
                <a:cs typeface="Arial Black"/>
                <a:sym typeface="Arial Black"/>
              </a:defRPr>
            </a:lvl4pPr>
            <a:lvl5pPr indent="0" lvl="4" marL="0" rtl="0" algn="r">
              <a:spcBef>
                <a:spcPts val="0"/>
              </a:spcBef>
              <a:buNone/>
              <a:defRPr b="1" i="0" sz="2900" u="none" cap="none" strike="noStrike">
                <a:solidFill>
                  <a:schemeClr val="dk2"/>
                </a:solidFill>
                <a:latin typeface="Arial Black"/>
                <a:ea typeface="Arial Black"/>
                <a:cs typeface="Arial Black"/>
                <a:sym typeface="Arial Black"/>
              </a:defRPr>
            </a:lvl5pPr>
            <a:lvl6pPr indent="0" lvl="5" marL="0" rtl="0" algn="r">
              <a:spcBef>
                <a:spcPts val="0"/>
              </a:spcBef>
              <a:buNone/>
              <a:defRPr b="1" i="0" sz="2900" u="none" cap="none" strike="noStrike">
                <a:solidFill>
                  <a:schemeClr val="dk2"/>
                </a:solidFill>
                <a:latin typeface="Arial Black"/>
                <a:ea typeface="Arial Black"/>
                <a:cs typeface="Arial Black"/>
                <a:sym typeface="Arial Black"/>
              </a:defRPr>
            </a:lvl6pPr>
            <a:lvl7pPr indent="0" lvl="6" marL="0" rtl="0" algn="r">
              <a:spcBef>
                <a:spcPts val="0"/>
              </a:spcBef>
              <a:buNone/>
              <a:defRPr b="1" i="0" sz="2900" u="none" cap="none" strike="noStrike">
                <a:solidFill>
                  <a:schemeClr val="dk2"/>
                </a:solidFill>
                <a:latin typeface="Arial Black"/>
                <a:ea typeface="Arial Black"/>
                <a:cs typeface="Arial Black"/>
                <a:sym typeface="Arial Black"/>
              </a:defRPr>
            </a:lvl7pPr>
            <a:lvl8pPr indent="0" lvl="7" marL="0" rtl="0" algn="r">
              <a:spcBef>
                <a:spcPts val="0"/>
              </a:spcBef>
              <a:buNone/>
              <a:defRPr b="1" i="0" sz="2900" u="none" cap="none" strike="noStrike">
                <a:solidFill>
                  <a:schemeClr val="dk2"/>
                </a:solidFill>
                <a:latin typeface="Arial Black"/>
                <a:ea typeface="Arial Black"/>
                <a:cs typeface="Arial Black"/>
                <a:sym typeface="Arial Black"/>
              </a:defRPr>
            </a:lvl8pPr>
            <a:lvl9pPr indent="0" lvl="8" marL="0" rtl="0" algn="r">
              <a:spcBef>
                <a:spcPts val="0"/>
              </a:spcBef>
              <a:buNone/>
              <a:defRPr b="1" i="0" sz="2900" u="none" cap="none" strike="noStrike">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1ef09efc3ab_0_69"/>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lvl1pPr lvl="0" rtl="0" algn="l">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7" name="Google Shape;87;g1ef09efc3ab_0_69"/>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8" name="Shape 88"/>
        <p:cNvGrpSpPr/>
        <p:nvPr/>
      </p:nvGrpSpPr>
      <p:grpSpPr>
        <a:xfrm>
          <a:off x="0" y="0"/>
          <a:ext cx="0" cy="0"/>
          <a:chOff x="0" y="0"/>
          <a:chExt cx="0" cy="0"/>
        </a:xfrm>
      </p:grpSpPr>
      <p:pic>
        <p:nvPicPr>
          <p:cNvPr descr="A picture containing text, hydrozoan&#10;&#10;Description automatically generated" id="89" name="Google Shape;89;g1ef09efc3ab_0_79"/>
          <p:cNvPicPr preferRelativeResize="0"/>
          <p:nvPr/>
        </p:nvPicPr>
        <p:blipFill rotWithShape="1">
          <a:blip r:embed="rId2">
            <a:alphaModFix/>
          </a:blip>
          <a:srcRect b="0" l="0" r="0" t="0"/>
          <a:stretch/>
        </p:blipFill>
        <p:spPr>
          <a:xfrm>
            <a:off x="0" y="4944354"/>
            <a:ext cx="12188822" cy="1913646"/>
          </a:xfrm>
          <a:prstGeom prst="rect">
            <a:avLst/>
          </a:prstGeom>
          <a:noFill/>
          <a:ln>
            <a:noFill/>
          </a:ln>
        </p:spPr>
      </p:pic>
      <p:sp>
        <p:nvSpPr>
          <p:cNvPr id="90" name="Google Shape;90;g1ef09efc3ab_0_79"/>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lvl1pPr lvl="0" rtl="0" algn="l">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 name="Google Shape;91;g1ef09efc3ab_0_79"/>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g1ef09efc3ab_0_79"/>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i="0" sz="2900" u="none" cap="none" strike="noStrike">
                <a:solidFill>
                  <a:schemeClr val="dk2"/>
                </a:solidFill>
                <a:latin typeface="Arial Black"/>
                <a:ea typeface="Arial Black"/>
                <a:cs typeface="Arial Black"/>
                <a:sym typeface="Arial Black"/>
              </a:defRPr>
            </a:lvl1pPr>
            <a:lvl2pPr indent="0" lvl="1" marL="0" rtl="0" algn="r">
              <a:spcBef>
                <a:spcPts val="0"/>
              </a:spcBef>
              <a:buNone/>
              <a:defRPr b="1" i="0" sz="2900" u="none" cap="none" strike="noStrike">
                <a:solidFill>
                  <a:schemeClr val="dk2"/>
                </a:solidFill>
                <a:latin typeface="Arial Black"/>
                <a:ea typeface="Arial Black"/>
                <a:cs typeface="Arial Black"/>
                <a:sym typeface="Arial Black"/>
              </a:defRPr>
            </a:lvl2pPr>
            <a:lvl3pPr indent="0" lvl="2" marL="0" rtl="0" algn="r">
              <a:spcBef>
                <a:spcPts val="0"/>
              </a:spcBef>
              <a:buNone/>
              <a:defRPr b="1" i="0" sz="2900" u="none" cap="none" strike="noStrike">
                <a:solidFill>
                  <a:schemeClr val="dk2"/>
                </a:solidFill>
                <a:latin typeface="Arial Black"/>
                <a:ea typeface="Arial Black"/>
                <a:cs typeface="Arial Black"/>
                <a:sym typeface="Arial Black"/>
              </a:defRPr>
            </a:lvl3pPr>
            <a:lvl4pPr indent="0" lvl="3" marL="0" rtl="0" algn="r">
              <a:spcBef>
                <a:spcPts val="0"/>
              </a:spcBef>
              <a:buNone/>
              <a:defRPr b="1" i="0" sz="2900" u="none" cap="none" strike="noStrike">
                <a:solidFill>
                  <a:schemeClr val="dk2"/>
                </a:solidFill>
                <a:latin typeface="Arial Black"/>
                <a:ea typeface="Arial Black"/>
                <a:cs typeface="Arial Black"/>
                <a:sym typeface="Arial Black"/>
              </a:defRPr>
            </a:lvl4pPr>
            <a:lvl5pPr indent="0" lvl="4" marL="0" rtl="0" algn="r">
              <a:spcBef>
                <a:spcPts val="0"/>
              </a:spcBef>
              <a:buNone/>
              <a:defRPr b="1" i="0" sz="2900" u="none" cap="none" strike="noStrike">
                <a:solidFill>
                  <a:schemeClr val="dk2"/>
                </a:solidFill>
                <a:latin typeface="Arial Black"/>
                <a:ea typeface="Arial Black"/>
                <a:cs typeface="Arial Black"/>
                <a:sym typeface="Arial Black"/>
              </a:defRPr>
            </a:lvl5pPr>
            <a:lvl6pPr indent="0" lvl="5" marL="0" rtl="0" algn="r">
              <a:spcBef>
                <a:spcPts val="0"/>
              </a:spcBef>
              <a:buNone/>
              <a:defRPr b="1" i="0" sz="2900" u="none" cap="none" strike="noStrike">
                <a:solidFill>
                  <a:schemeClr val="dk2"/>
                </a:solidFill>
                <a:latin typeface="Arial Black"/>
                <a:ea typeface="Arial Black"/>
                <a:cs typeface="Arial Black"/>
                <a:sym typeface="Arial Black"/>
              </a:defRPr>
            </a:lvl6pPr>
            <a:lvl7pPr indent="0" lvl="6" marL="0" rtl="0" algn="r">
              <a:spcBef>
                <a:spcPts val="0"/>
              </a:spcBef>
              <a:buNone/>
              <a:defRPr b="1" i="0" sz="2900" u="none" cap="none" strike="noStrike">
                <a:solidFill>
                  <a:schemeClr val="dk2"/>
                </a:solidFill>
                <a:latin typeface="Arial Black"/>
                <a:ea typeface="Arial Black"/>
                <a:cs typeface="Arial Black"/>
                <a:sym typeface="Arial Black"/>
              </a:defRPr>
            </a:lvl7pPr>
            <a:lvl8pPr indent="0" lvl="7" marL="0" rtl="0" algn="r">
              <a:spcBef>
                <a:spcPts val="0"/>
              </a:spcBef>
              <a:buNone/>
              <a:defRPr b="1" i="0" sz="2900" u="none" cap="none" strike="noStrike">
                <a:solidFill>
                  <a:schemeClr val="dk2"/>
                </a:solidFill>
                <a:latin typeface="Arial Black"/>
                <a:ea typeface="Arial Black"/>
                <a:cs typeface="Arial Black"/>
                <a:sym typeface="Arial Black"/>
              </a:defRPr>
            </a:lvl8pPr>
            <a:lvl9pPr indent="0" lvl="8" marL="0" rtl="0" algn="r">
              <a:spcBef>
                <a:spcPts val="0"/>
              </a:spcBef>
              <a:buNone/>
              <a:defRPr b="1" i="0" sz="2900" u="none" cap="none" strike="noStrike">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g1ef09efc3ab_0_79"/>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
        <p:nvSpPr>
          <p:cNvPr id="94" name="Google Shape;94;g1ef09efc3ab_0_79"/>
          <p:cNvSpPr txBox="1"/>
          <p:nvPr>
            <p:ph idx="1" type="body"/>
          </p:nvPr>
        </p:nvSpPr>
        <p:spPr>
          <a:xfrm>
            <a:off x="609441" y="1218912"/>
            <a:ext cx="3828900" cy="3951300"/>
          </a:xfrm>
          <a:prstGeom prst="rect">
            <a:avLst/>
          </a:prstGeom>
          <a:noFill/>
          <a:ln>
            <a:noFill/>
          </a:ln>
        </p:spPr>
        <p:txBody>
          <a:bodyPr anchorCtr="0" anchor="t" bIns="60925" lIns="0" spcFirstLastPara="1" rIns="0" wrap="square" tIns="60925">
            <a:normAutofit/>
          </a:bodyPr>
          <a:lstStyle>
            <a:lvl1pPr indent="-228600" lvl="0" marL="457200" rtl="0" algn="l">
              <a:lnSpc>
                <a:spcPct val="110000"/>
              </a:lnSpc>
              <a:spcBef>
                <a:spcPts val="0"/>
              </a:spcBef>
              <a:spcAft>
                <a:spcPts val="0"/>
              </a:spcAft>
              <a:buClr>
                <a:srgbClr val="7F7F7F"/>
              </a:buClr>
              <a:buSzPts val="1600"/>
              <a:buFont typeface="Arial"/>
              <a:buNone/>
              <a:defRPr sz="1600">
                <a:solidFill>
                  <a:srgbClr val="7F7F7F"/>
                </a:solidFill>
                <a:latin typeface="Arial"/>
                <a:ea typeface="Arial"/>
                <a:cs typeface="Arial"/>
                <a:sym typeface="Arial"/>
              </a:defRPr>
            </a:lvl1pPr>
            <a:lvl2pPr indent="-228600" lvl="1" marL="914400" rtl="0" algn="l">
              <a:spcBef>
                <a:spcPts val="1100"/>
              </a:spcBef>
              <a:spcAft>
                <a:spcPts val="0"/>
              </a:spcAft>
              <a:buClr>
                <a:schemeClr val="dk1"/>
              </a:buClr>
              <a:buSzPts val="2700"/>
              <a:buFont typeface="Arial"/>
              <a:buNone/>
              <a:defRPr sz="2700"/>
            </a:lvl2pPr>
            <a:lvl3pPr indent="-228600" lvl="2" marL="1371600" rtl="0" algn="l">
              <a:spcBef>
                <a:spcPts val="1100"/>
              </a:spcBef>
              <a:spcAft>
                <a:spcPts val="0"/>
              </a:spcAft>
              <a:buClr>
                <a:schemeClr val="dk1"/>
              </a:buClr>
              <a:buSzPts val="2400"/>
              <a:buFont typeface="Arial"/>
              <a:buNone/>
              <a:defRPr sz="2400"/>
            </a:lvl3pPr>
            <a:lvl4pPr indent="-228600" lvl="3" marL="1828800" rtl="0" algn="l">
              <a:spcBef>
                <a:spcPts val="1100"/>
              </a:spcBef>
              <a:spcAft>
                <a:spcPts val="0"/>
              </a:spcAft>
              <a:buClr>
                <a:schemeClr val="dk1"/>
              </a:buClr>
              <a:buSzPts val="2100"/>
              <a:buFont typeface="Arial"/>
              <a:buNone/>
              <a:defRPr sz="2100"/>
            </a:lvl4pPr>
            <a:lvl5pPr indent="-228600" lvl="4" marL="2286000" rtl="0" algn="l">
              <a:spcBef>
                <a:spcPts val="1100"/>
              </a:spcBef>
              <a:spcAft>
                <a:spcPts val="0"/>
              </a:spcAft>
              <a:buClr>
                <a:schemeClr val="dk1"/>
              </a:buClr>
              <a:buSzPts val="2100"/>
              <a:buFont typeface="Arial"/>
              <a:buNone/>
              <a:defRPr sz="2100"/>
            </a:lvl5pPr>
            <a:lvl6pPr indent="-361950" lvl="5" marL="2743200" rtl="0" algn="l">
              <a:spcBef>
                <a:spcPts val="1100"/>
              </a:spcBef>
              <a:spcAft>
                <a:spcPts val="0"/>
              </a:spcAft>
              <a:buClr>
                <a:schemeClr val="dk1"/>
              </a:buClr>
              <a:buSzPts val="2100"/>
              <a:buChar char="■"/>
              <a:defRPr sz="2100"/>
            </a:lvl6pPr>
            <a:lvl7pPr indent="-361950" lvl="6" marL="3200400" rtl="0" algn="l">
              <a:spcBef>
                <a:spcPts val="1100"/>
              </a:spcBef>
              <a:spcAft>
                <a:spcPts val="0"/>
              </a:spcAft>
              <a:buClr>
                <a:schemeClr val="dk1"/>
              </a:buClr>
              <a:buSzPts val="2100"/>
              <a:buChar char="●"/>
              <a:defRPr sz="2100"/>
            </a:lvl7pPr>
            <a:lvl8pPr indent="-361950" lvl="7" marL="3657600" rtl="0" algn="l">
              <a:spcBef>
                <a:spcPts val="1100"/>
              </a:spcBef>
              <a:spcAft>
                <a:spcPts val="0"/>
              </a:spcAft>
              <a:buClr>
                <a:schemeClr val="dk1"/>
              </a:buClr>
              <a:buSzPts val="2100"/>
              <a:buChar char="○"/>
              <a:defRPr sz="2100"/>
            </a:lvl8pPr>
            <a:lvl9pPr indent="-361950" lvl="8" marL="4114800" rtl="0" algn="l">
              <a:spcBef>
                <a:spcPts val="1100"/>
              </a:spcBef>
              <a:spcAft>
                <a:spcPts val="1100"/>
              </a:spcAft>
              <a:buClr>
                <a:schemeClr val="dk1"/>
              </a:buClr>
              <a:buSzPts val="2100"/>
              <a:buChar char="■"/>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95" name="Shape 95"/>
        <p:cNvGrpSpPr/>
        <p:nvPr/>
      </p:nvGrpSpPr>
      <p:grpSpPr>
        <a:xfrm>
          <a:off x="0" y="0"/>
          <a:ext cx="0" cy="0"/>
          <a:chOff x="0" y="0"/>
          <a:chExt cx="0" cy="0"/>
        </a:xfrm>
      </p:grpSpPr>
      <p:pic>
        <p:nvPicPr>
          <p:cNvPr descr="A picture containing text, hydrozoan&#10;&#10;Description automatically generated" id="96" name="Google Shape;96;g1ef09efc3ab_0_86"/>
          <p:cNvPicPr preferRelativeResize="0"/>
          <p:nvPr/>
        </p:nvPicPr>
        <p:blipFill rotWithShape="1">
          <a:blip r:embed="rId2">
            <a:alphaModFix/>
          </a:blip>
          <a:srcRect b="0" l="0" r="0" t="0"/>
          <a:stretch/>
        </p:blipFill>
        <p:spPr>
          <a:xfrm>
            <a:off x="0" y="4944354"/>
            <a:ext cx="12188822" cy="1913646"/>
          </a:xfrm>
          <a:prstGeom prst="rect">
            <a:avLst/>
          </a:prstGeom>
          <a:noFill/>
          <a:ln>
            <a:noFill/>
          </a:ln>
        </p:spPr>
      </p:pic>
      <p:sp>
        <p:nvSpPr>
          <p:cNvPr id="97" name="Google Shape;97;g1ef09efc3ab_0_86"/>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lvl1pPr lvl="0" rtl="0" algn="l">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 name="Google Shape;98;g1ef09efc3ab_0_86"/>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g1ef09efc3ab_0_86"/>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sz="2900">
                <a:solidFill>
                  <a:schemeClr val="dk2"/>
                </a:solidFill>
                <a:latin typeface="Arial Black"/>
                <a:ea typeface="Arial Black"/>
                <a:cs typeface="Arial Black"/>
                <a:sym typeface="Arial Black"/>
              </a:defRPr>
            </a:lvl1pPr>
            <a:lvl2pPr indent="0" lvl="1" marL="0" rtl="0" algn="r">
              <a:spcBef>
                <a:spcPts val="0"/>
              </a:spcBef>
              <a:buNone/>
              <a:defRPr b="1" sz="2900">
                <a:solidFill>
                  <a:schemeClr val="dk2"/>
                </a:solidFill>
                <a:latin typeface="Arial Black"/>
                <a:ea typeface="Arial Black"/>
                <a:cs typeface="Arial Black"/>
                <a:sym typeface="Arial Black"/>
              </a:defRPr>
            </a:lvl2pPr>
            <a:lvl3pPr indent="0" lvl="2" marL="0" rtl="0" algn="r">
              <a:spcBef>
                <a:spcPts val="0"/>
              </a:spcBef>
              <a:buNone/>
              <a:defRPr b="1" sz="2900">
                <a:solidFill>
                  <a:schemeClr val="dk2"/>
                </a:solidFill>
                <a:latin typeface="Arial Black"/>
                <a:ea typeface="Arial Black"/>
                <a:cs typeface="Arial Black"/>
                <a:sym typeface="Arial Black"/>
              </a:defRPr>
            </a:lvl3pPr>
            <a:lvl4pPr indent="0" lvl="3" marL="0" rtl="0" algn="r">
              <a:spcBef>
                <a:spcPts val="0"/>
              </a:spcBef>
              <a:buNone/>
              <a:defRPr b="1" sz="2900">
                <a:solidFill>
                  <a:schemeClr val="dk2"/>
                </a:solidFill>
                <a:latin typeface="Arial Black"/>
                <a:ea typeface="Arial Black"/>
                <a:cs typeface="Arial Black"/>
                <a:sym typeface="Arial Black"/>
              </a:defRPr>
            </a:lvl4pPr>
            <a:lvl5pPr indent="0" lvl="4" marL="0" rtl="0" algn="r">
              <a:spcBef>
                <a:spcPts val="0"/>
              </a:spcBef>
              <a:buNone/>
              <a:defRPr b="1" sz="2900">
                <a:solidFill>
                  <a:schemeClr val="dk2"/>
                </a:solidFill>
                <a:latin typeface="Arial Black"/>
                <a:ea typeface="Arial Black"/>
                <a:cs typeface="Arial Black"/>
                <a:sym typeface="Arial Black"/>
              </a:defRPr>
            </a:lvl5pPr>
            <a:lvl6pPr indent="0" lvl="5" marL="0" rtl="0" algn="r">
              <a:spcBef>
                <a:spcPts val="0"/>
              </a:spcBef>
              <a:buNone/>
              <a:defRPr b="1" sz="2900">
                <a:solidFill>
                  <a:schemeClr val="dk2"/>
                </a:solidFill>
                <a:latin typeface="Arial Black"/>
                <a:ea typeface="Arial Black"/>
                <a:cs typeface="Arial Black"/>
                <a:sym typeface="Arial Black"/>
              </a:defRPr>
            </a:lvl6pPr>
            <a:lvl7pPr indent="0" lvl="6" marL="0" rtl="0" algn="r">
              <a:spcBef>
                <a:spcPts val="0"/>
              </a:spcBef>
              <a:buNone/>
              <a:defRPr b="1" sz="2900">
                <a:solidFill>
                  <a:schemeClr val="dk2"/>
                </a:solidFill>
                <a:latin typeface="Arial Black"/>
                <a:ea typeface="Arial Black"/>
                <a:cs typeface="Arial Black"/>
                <a:sym typeface="Arial Black"/>
              </a:defRPr>
            </a:lvl7pPr>
            <a:lvl8pPr indent="0" lvl="7" marL="0" rtl="0" algn="r">
              <a:spcBef>
                <a:spcPts val="0"/>
              </a:spcBef>
              <a:buNone/>
              <a:defRPr b="1" sz="2900">
                <a:solidFill>
                  <a:schemeClr val="dk2"/>
                </a:solidFill>
                <a:latin typeface="Arial Black"/>
                <a:ea typeface="Arial Black"/>
                <a:cs typeface="Arial Black"/>
                <a:sym typeface="Arial Black"/>
              </a:defRPr>
            </a:lvl8pPr>
            <a:lvl9pPr indent="0" lvl="8" marL="0" rtl="0" algn="r">
              <a:spcBef>
                <a:spcPts val="0"/>
              </a:spcBef>
              <a:buNone/>
              <a:defRPr b="1" sz="2900">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cxnSp>
        <p:nvCxnSpPr>
          <p:cNvPr id="100" name="Google Shape;100;g1ef09efc3ab_0_86"/>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
        <p:nvSpPr>
          <p:cNvPr id="101" name="Google Shape;101;g1ef09efc3ab_0_86"/>
          <p:cNvSpPr/>
          <p:nvPr>
            <p:ph idx="2" type="pic"/>
          </p:nvPr>
        </p:nvSpPr>
        <p:spPr>
          <a:xfrm>
            <a:off x="0" y="1412775"/>
            <a:ext cx="5590500" cy="22323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2" name="Shape 102"/>
        <p:cNvGrpSpPr/>
        <p:nvPr/>
      </p:nvGrpSpPr>
      <p:grpSpPr>
        <a:xfrm>
          <a:off x="0" y="0"/>
          <a:ext cx="0" cy="0"/>
          <a:chOff x="0" y="0"/>
          <a:chExt cx="0" cy="0"/>
        </a:xfrm>
      </p:grpSpPr>
      <p:pic>
        <p:nvPicPr>
          <p:cNvPr descr="A picture containing text, hydrozoan&#10;&#10;Description automatically generated" id="103" name="Google Shape;103;g1ef09efc3ab_0_93"/>
          <p:cNvPicPr preferRelativeResize="0"/>
          <p:nvPr/>
        </p:nvPicPr>
        <p:blipFill rotWithShape="1">
          <a:blip r:embed="rId2">
            <a:alphaModFix/>
          </a:blip>
          <a:srcRect b="0" l="0" r="0" t="0"/>
          <a:stretch/>
        </p:blipFill>
        <p:spPr>
          <a:xfrm>
            <a:off x="0" y="4944354"/>
            <a:ext cx="12188822" cy="1913646"/>
          </a:xfrm>
          <a:prstGeom prst="rect">
            <a:avLst/>
          </a:prstGeom>
          <a:noFill/>
          <a:ln>
            <a:noFill/>
          </a:ln>
        </p:spPr>
      </p:pic>
      <p:sp>
        <p:nvSpPr>
          <p:cNvPr id="104" name="Google Shape;104;g1ef09efc3ab_0_93"/>
          <p:cNvSpPr txBox="1"/>
          <p:nvPr>
            <p:ph idx="1" type="body"/>
          </p:nvPr>
        </p:nvSpPr>
        <p:spPr>
          <a:xfrm>
            <a:off x="609441" y="1398494"/>
            <a:ext cx="3361200" cy="4410600"/>
          </a:xfrm>
          <a:prstGeom prst="rect">
            <a:avLst/>
          </a:prstGeom>
          <a:noFill/>
          <a:ln>
            <a:noFill/>
          </a:ln>
        </p:spPr>
        <p:txBody>
          <a:bodyPr anchorCtr="0" anchor="t" bIns="60925" lIns="0" spcFirstLastPara="1" rIns="0" wrap="square" tIns="60925">
            <a:normAutofit/>
          </a:bodyPr>
          <a:lstStyle>
            <a:lvl1pPr indent="-228600" lvl="0" marL="457200" rtl="0" algn="l">
              <a:lnSpc>
                <a:spcPct val="130000"/>
              </a:lnSpc>
              <a:spcBef>
                <a:spcPts val="0"/>
              </a:spcBef>
              <a:spcAft>
                <a:spcPts val="0"/>
              </a:spcAft>
              <a:buClr>
                <a:srgbClr val="595959"/>
              </a:buClr>
              <a:buSzPts val="1600"/>
              <a:buFont typeface="Arial"/>
              <a:buNone/>
              <a:defRPr sz="1600">
                <a:solidFill>
                  <a:srgbClr val="595959"/>
                </a:solidFill>
              </a:defRPr>
            </a:lvl1pPr>
            <a:lvl2pPr indent="-228600" lvl="1" marL="914400" rtl="0" algn="l">
              <a:spcBef>
                <a:spcPts val="1100"/>
              </a:spcBef>
              <a:spcAft>
                <a:spcPts val="0"/>
              </a:spcAft>
              <a:buClr>
                <a:schemeClr val="dk1"/>
              </a:buClr>
              <a:buSzPts val="3200"/>
              <a:buFont typeface="Arial"/>
              <a:buNone/>
              <a:defRPr sz="3200"/>
            </a:lvl2pPr>
            <a:lvl3pPr indent="-228600" lvl="2" marL="1371600" rtl="0" algn="l">
              <a:spcBef>
                <a:spcPts val="1100"/>
              </a:spcBef>
              <a:spcAft>
                <a:spcPts val="0"/>
              </a:spcAft>
              <a:buClr>
                <a:schemeClr val="dk1"/>
              </a:buClr>
              <a:buSzPts val="2700"/>
              <a:buFont typeface="Arial"/>
              <a:buNone/>
              <a:defRPr sz="2700"/>
            </a:lvl3pPr>
            <a:lvl4pPr indent="-228600" lvl="3" marL="1828800" rtl="0" algn="l">
              <a:spcBef>
                <a:spcPts val="1100"/>
              </a:spcBef>
              <a:spcAft>
                <a:spcPts val="0"/>
              </a:spcAft>
              <a:buClr>
                <a:schemeClr val="dk1"/>
              </a:buClr>
              <a:buSzPts val="2400"/>
              <a:buFont typeface="Arial"/>
              <a:buNone/>
              <a:defRPr sz="2400"/>
            </a:lvl4pPr>
            <a:lvl5pPr indent="-228600" lvl="4" marL="2286000" rtl="0" algn="l">
              <a:spcBef>
                <a:spcPts val="1100"/>
              </a:spcBef>
              <a:spcAft>
                <a:spcPts val="0"/>
              </a:spcAft>
              <a:buClr>
                <a:schemeClr val="dk1"/>
              </a:buClr>
              <a:buSzPts val="2400"/>
              <a:buFont typeface="Arial"/>
              <a:buNone/>
              <a:defRPr sz="2400"/>
            </a:lvl5pPr>
            <a:lvl6pPr indent="-381000" lvl="5" marL="2743200" rtl="0" algn="l">
              <a:spcBef>
                <a:spcPts val="1100"/>
              </a:spcBef>
              <a:spcAft>
                <a:spcPts val="0"/>
              </a:spcAft>
              <a:buClr>
                <a:schemeClr val="dk1"/>
              </a:buClr>
              <a:buSzPts val="2400"/>
              <a:buChar char="■"/>
              <a:defRPr sz="2400"/>
            </a:lvl6pPr>
            <a:lvl7pPr indent="-381000" lvl="6" marL="3200400" rtl="0" algn="l">
              <a:spcBef>
                <a:spcPts val="1100"/>
              </a:spcBef>
              <a:spcAft>
                <a:spcPts val="0"/>
              </a:spcAft>
              <a:buClr>
                <a:schemeClr val="dk1"/>
              </a:buClr>
              <a:buSzPts val="2400"/>
              <a:buChar char="●"/>
              <a:defRPr sz="2400"/>
            </a:lvl7pPr>
            <a:lvl8pPr indent="-381000" lvl="7" marL="3657600" rtl="0" algn="l">
              <a:spcBef>
                <a:spcPts val="1100"/>
              </a:spcBef>
              <a:spcAft>
                <a:spcPts val="0"/>
              </a:spcAft>
              <a:buClr>
                <a:schemeClr val="dk1"/>
              </a:buClr>
              <a:buSzPts val="2400"/>
              <a:buChar char="○"/>
              <a:defRPr sz="2400"/>
            </a:lvl8pPr>
            <a:lvl9pPr indent="-381000" lvl="8" marL="4114800" rtl="0" algn="l">
              <a:spcBef>
                <a:spcPts val="1100"/>
              </a:spcBef>
              <a:spcAft>
                <a:spcPts val="1100"/>
              </a:spcAft>
              <a:buClr>
                <a:schemeClr val="dk1"/>
              </a:buClr>
              <a:buSzPts val="2400"/>
              <a:buChar char="■"/>
              <a:defRPr sz="2400"/>
            </a:lvl9pPr>
          </a:lstStyle>
          <a:p/>
        </p:txBody>
      </p:sp>
      <p:sp>
        <p:nvSpPr>
          <p:cNvPr id="105" name="Google Shape;105;g1ef09efc3ab_0_93"/>
          <p:cNvSpPr txBox="1"/>
          <p:nvPr>
            <p:ph idx="2" type="body"/>
          </p:nvPr>
        </p:nvSpPr>
        <p:spPr>
          <a:xfrm>
            <a:off x="8211668" y="1398494"/>
            <a:ext cx="3370800" cy="4410600"/>
          </a:xfrm>
          <a:prstGeom prst="rect">
            <a:avLst/>
          </a:prstGeom>
          <a:noFill/>
          <a:ln>
            <a:noFill/>
          </a:ln>
        </p:spPr>
        <p:txBody>
          <a:bodyPr anchorCtr="0" anchor="t" bIns="60925" lIns="0" spcFirstLastPara="1" rIns="0" wrap="square" tIns="60925">
            <a:normAutofit/>
          </a:bodyPr>
          <a:lstStyle>
            <a:lvl1pPr indent="-228600" lvl="0" marL="457200" rtl="0" algn="l">
              <a:lnSpc>
                <a:spcPct val="130000"/>
              </a:lnSpc>
              <a:spcBef>
                <a:spcPts val="0"/>
              </a:spcBef>
              <a:spcAft>
                <a:spcPts val="0"/>
              </a:spcAft>
              <a:buClr>
                <a:srgbClr val="595959"/>
              </a:buClr>
              <a:buSzPts val="1600"/>
              <a:buFont typeface="Arial"/>
              <a:buNone/>
              <a:defRPr sz="1600">
                <a:solidFill>
                  <a:srgbClr val="595959"/>
                </a:solidFill>
              </a:defRPr>
            </a:lvl1pPr>
            <a:lvl2pPr indent="-228600" lvl="1" marL="914400" rtl="0" algn="l">
              <a:spcBef>
                <a:spcPts val="1100"/>
              </a:spcBef>
              <a:spcAft>
                <a:spcPts val="0"/>
              </a:spcAft>
              <a:buClr>
                <a:schemeClr val="dk1"/>
              </a:buClr>
              <a:buSzPts val="3200"/>
              <a:buFont typeface="Arial"/>
              <a:buNone/>
              <a:defRPr sz="3200"/>
            </a:lvl2pPr>
            <a:lvl3pPr indent="-228600" lvl="2" marL="1371600" rtl="0" algn="l">
              <a:spcBef>
                <a:spcPts val="1100"/>
              </a:spcBef>
              <a:spcAft>
                <a:spcPts val="0"/>
              </a:spcAft>
              <a:buClr>
                <a:schemeClr val="dk1"/>
              </a:buClr>
              <a:buSzPts val="2700"/>
              <a:buFont typeface="Arial"/>
              <a:buNone/>
              <a:defRPr sz="2700"/>
            </a:lvl3pPr>
            <a:lvl4pPr indent="-228600" lvl="3" marL="1828800" rtl="0" algn="l">
              <a:spcBef>
                <a:spcPts val="1100"/>
              </a:spcBef>
              <a:spcAft>
                <a:spcPts val="0"/>
              </a:spcAft>
              <a:buClr>
                <a:schemeClr val="dk1"/>
              </a:buClr>
              <a:buSzPts val="2400"/>
              <a:buFont typeface="Arial"/>
              <a:buNone/>
              <a:defRPr sz="2400"/>
            </a:lvl4pPr>
            <a:lvl5pPr indent="-228600" lvl="4" marL="2286000" rtl="0" algn="l">
              <a:spcBef>
                <a:spcPts val="1100"/>
              </a:spcBef>
              <a:spcAft>
                <a:spcPts val="0"/>
              </a:spcAft>
              <a:buClr>
                <a:schemeClr val="dk1"/>
              </a:buClr>
              <a:buSzPts val="2400"/>
              <a:buFont typeface="Arial"/>
              <a:buNone/>
              <a:defRPr sz="2400"/>
            </a:lvl5pPr>
            <a:lvl6pPr indent="-381000" lvl="5" marL="2743200" rtl="0" algn="l">
              <a:spcBef>
                <a:spcPts val="1100"/>
              </a:spcBef>
              <a:spcAft>
                <a:spcPts val="0"/>
              </a:spcAft>
              <a:buClr>
                <a:schemeClr val="dk1"/>
              </a:buClr>
              <a:buSzPts val="2400"/>
              <a:buChar char="■"/>
              <a:defRPr sz="2400"/>
            </a:lvl6pPr>
            <a:lvl7pPr indent="-381000" lvl="6" marL="3200400" rtl="0" algn="l">
              <a:spcBef>
                <a:spcPts val="1100"/>
              </a:spcBef>
              <a:spcAft>
                <a:spcPts val="0"/>
              </a:spcAft>
              <a:buClr>
                <a:schemeClr val="dk1"/>
              </a:buClr>
              <a:buSzPts val="2400"/>
              <a:buChar char="●"/>
              <a:defRPr sz="2400"/>
            </a:lvl7pPr>
            <a:lvl8pPr indent="-381000" lvl="7" marL="3657600" rtl="0" algn="l">
              <a:spcBef>
                <a:spcPts val="1100"/>
              </a:spcBef>
              <a:spcAft>
                <a:spcPts val="0"/>
              </a:spcAft>
              <a:buClr>
                <a:schemeClr val="dk1"/>
              </a:buClr>
              <a:buSzPts val="2400"/>
              <a:buChar char="○"/>
              <a:defRPr sz="2400"/>
            </a:lvl8pPr>
            <a:lvl9pPr indent="-381000" lvl="8" marL="4114800" rtl="0" algn="l">
              <a:spcBef>
                <a:spcPts val="1100"/>
              </a:spcBef>
              <a:spcAft>
                <a:spcPts val="1100"/>
              </a:spcAft>
              <a:buClr>
                <a:schemeClr val="dk1"/>
              </a:buClr>
              <a:buSzPts val="2400"/>
              <a:buChar char="■"/>
              <a:defRPr sz="2400"/>
            </a:lvl9pPr>
          </a:lstStyle>
          <a:p/>
        </p:txBody>
      </p:sp>
      <p:sp>
        <p:nvSpPr>
          <p:cNvPr id="106" name="Google Shape;106;g1ef09efc3ab_0_93"/>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g1ef09efc3ab_0_93"/>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sz="2900">
                <a:solidFill>
                  <a:schemeClr val="dk2"/>
                </a:solidFill>
                <a:latin typeface="Arial Black"/>
                <a:ea typeface="Arial Black"/>
                <a:cs typeface="Arial Black"/>
                <a:sym typeface="Arial Black"/>
              </a:defRPr>
            </a:lvl1pPr>
            <a:lvl2pPr indent="0" lvl="1" marL="0" rtl="0" algn="r">
              <a:spcBef>
                <a:spcPts val="0"/>
              </a:spcBef>
              <a:buNone/>
              <a:defRPr b="1" sz="2900">
                <a:solidFill>
                  <a:schemeClr val="dk2"/>
                </a:solidFill>
                <a:latin typeface="Arial Black"/>
                <a:ea typeface="Arial Black"/>
                <a:cs typeface="Arial Black"/>
                <a:sym typeface="Arial Black"/>
              </a:defRPr>
            </a:lvl2pPr>
            <a:lvl3pPr indent="0" lvl="2" marL="0" rtl="0" algn="r">
              <a:spcBef>
                <a:spcPts val="0"/>
              </a:spcBef>
              <a:buNone/>
              <a:defRPr b="1" sz="2900">
                <a:solidFill>
                  <a:schemeClr val="dk2"/>
                </a:solidFill>
                <a:latin typeface="Arial Black"/>
                <a:ea typeface="Arial Black"/>
                <a:cs typeface="Arial Black"/>
                <a:sym typeface="Arial Black"/>
              </a:defRPr>
            </a:lvl3pPr>
            <a:lvl4pPr indent="0" lvl="3" marL="0" rtl="0" algn="r">
              <a:spcBef>
                <a:spcPts val="0"/>
              </a:spcBef>
              <a:buNone/>
              <a:defRPr b="1" sz="2900">
                <a:solidFill>
                  <a:schemeClr val="dk2"/>
                </a:solidFill>
                <a:latin typeface="Arial Black"/>
                <a:ea typeface="Arial Black"/>
                <a:cs typeface="Arial Black"/>
                <a:sym typeface="Arial Black"/>
              </a:defRPr>
            </a:lvl4pPr>
            <a:lvl5pPr indent="0" lvl="4" marL="0" rtl="0" algn="r">
              <a:spcBef>
                <a:spcPts val="0"/>
              </a:spcBef>
              <a:buNone/>
              <a:defRPr b="1" sz="2900">
                <a:solidFill>
                  <a:schemeClr val="dk2"/>
                </a:solidFill>
                <a:latin typeface="Arial Black"/>
                <a:ea typeface="Arial Black"/>
                <a:cs typeface="Arial Black"/>
                <a:sym typeface="Arial Black"/>
              </a:defRPr>
            </a:lvl5pPr>
            <a:lvl6pPr indent="0" lvl="5" marL="0" rtl="0" algn="r">
              <a:spcBef>
                <a:spcPts val="0"/>
              </a:spcBef>
              <a:buNone/>
              <a:defRPr b="1" sz="2900">
                <a:solidFill>
                  <a:schemeClr val="dk2"/>
                </a:solidFill>
                <a:latin typeface="Arial Black"/>
                <a:ea typeface="Arial Black"/>
                <a:cs typeface="Arial Black"/>
                <a:sym typeface="Arial Black"/>
              </a:defRPr>
            </a:lvl6pPr>
            <a:lvl7pPr indent="0" lvl="6" marL="0" rtl="0" algn="r">
              <a:spcBef>
                <a:spcPts val="0"/>
              </a:spcBef>
              <a:buNone/>
              <a:defRPr b="1" sz="2900">
                <a:solidFill>
                  <a:schemeClr val="dk2"/>
                </a:solidFill>
                <a:latin typeface="Arial Black"/>
                <a:ea typeface="Arial Black"/>
                <a:cs typeface="Arial Black"/>
                <a:sym typeface="Arial Black"/>
              </a:defRPr>
            </a:lvl7pPr>
            <a:lvl8pPr indent="0" lvl="7" marL="0" rtl="0" algn="r">
              <a:spcBef>
                <a:spcPts val="0"/>
              </a:spcBef>
              <a:buNone/>
              <a:defRPr b="1" sz="2900">
                <a:solidFill>
                  <a:schemeClr val="dk2"/>
                </a:solidFill>
                <a:latin typeface="Arial Black"/>
                <a:ea typeface="Arial Black"/>
                <a:cs typeface="Arial Black"/>
                <a:sym typeface="Arial Black"/>
              </a:defRPr>
            </a:lvl8pPr>
            <a:lvl9pPr indent="0" lvl="8" marL="0" rtl="0" algn="r">
              <a:spcBef>
                <a:spcPts val="0"/>
              </a:spcBef>
              <a:buNone/>
              <a:defRPr b="1" sz="2900">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cxnSp>
        <p:nvCxnSpPr>
          <p:cNvPr id="108" name="Google Shape;108;g1ef09efc3ab_0_93"/>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
        <p:nvSpPr>
          <p:cNvPr id="109" name="Google Shape;109;g1ef09efc3ab_0_93"/>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lvl1pPr lvl="0" rtl="0" algn="l">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0" name="Google Shape;110;g1ef09efc3ab_0_93"/>
          <p:cNvSpPr txBox="1"/>
          <p:nvPr>
            <p:ph idx="3" type="body"/>
          </p:nvPr>
        </p:nvSpPr>
        <p:spPr>
          <a:xfrm>
            <a:off x="4410555" y="1398494"/>
            <a:ext cx="3361200" cy="4410600"/>
          </a:xfrm>
          <a:prstGeom prst="rect">
            <a:avLst/>
          </a:prstGeom>
          <a:noFill/>
          <a:ln>
            <a:noFill/>
          </a:ln>
        </p:spPr>
        <p:txBody>
          <a:bodyPr anchorCtr="0" anchor="t" bIns="60925" lIns="0" spcFirstLastPara="1" rIns="0" wrap="square" tIns="60925">
            <a:normAutofit/>
          </a:bodyPr>
          <a:lstStyle>
            <a:lvl1pPr indent="-228600" lvl="0" marL="457200" rtl="0" algn="l">
              <a:lnSpc>
                <a:spcPct val="130000"/>
              </a:lnSpc>
              <a:spcBef>
                <a:spcPts val="0"/>
              </a:spcBef>
              <a:spcAft>
                <a:spcPts val="0"/>
              </a:spcAft>
              <a:buClr>
                <a:srgbClr val="595959"/>
              </a:buClr>
              <a:buSzPts val="1600"/>
              <a:buFont typeface="Arial"/>
              <a:buNone/>
              <a:defRPr sz="1600">
                <a:solidFill>
                  <a:srgbClr val="595959"/>
                </a:solidFill>
              </a:defRPr>
            </a:lvl1pPr>
            <a:lvl2pPr indent="-228600" lvl="1" marL="914400" rtl="0" algn="l">
              <a:spcBef>
                <a:spcPts val="1100"/>
              </a:spcBef>
              <a:spcAft>
                <a:spcPts val="0"/>
              </a:spcAft>
              <a:buClr>
                <a:schemeClr val="dk1"/>
              </a:buClr>
              <a:buSzPts val="3200"/>
              <a:buFont typeface="Arial"/>
              <a:buNone/>
              <a:defRPr sz="3200"/>
            </a:lvl2pPr>
            <a:lvl3pPr indent="-228600" lvl="2" marL="1371600" rtl="0" algn="l">
              <a:spcBef>
                <a:spcPts val="1100"/>
              </a:spcBef>
              <a:spcAft>
                <a:spcPts val="0"/>
              </a:spcAft>
              <a:buClr>
                <a:schemeClr val="dk1"/>
              </a:buClr>
              <a:buSzPts val="2700"/>
              <a:buFont typeface="Arial"/>
              <a:buNone/>
              <a:defRPr sz="2700"/>
            </a:lvl3pPr>
            <a:lvl4pPr indent="-228600" lvl="3" marL="1828800" rtl="0" algn="l">
              <a:spcBef>
                <a:spcPts val="1100"/>
              </a:spcBef>
              <a:spcAft>
                <a:spcPts val="0"/>
              </a:spcAft>
              <a:buClr>
                <a:schemeClr val="dk1"/>
              </a:buClr>
              <a:buSzPts val="2400"/>
              <a:buFont typeface="Arial"/>
              <a:buNone/>
              <a:defRPr sz="2400"/>
            </a:lvl4pPr>
            <a:lvl5pPr indent="-228600" lvl="4" marL="2286000" rtl="0" algn="l">
              <a:spcBef>
                <a:spcPts val="1100"/>
              </a:spcBef>
              <a:spcAft>
                <a:spcPts val="0"/>
              </a:spcAft>
              <a:buClr>
                <a:schemeClr val="dk1"/>
              </a:buClr>
              <a:buSzPts val="2400"/>
              <a:buFont typeface="Arial"/>
              <a:buNone/>
              <a:defRPr sz="2400"/>
            </a:lvl5pPr>
            <a:lvl6pPr indent="-381000" lvl="5" marL="2743200" rtl="0" algn="l">
              <a:spcBef>
                <a:spcPts val="1100"/>
              </a:spcBef>
              <a:spcAft>
                <a:spcPts val="0"/>
              </a:spcAft>
              <a:buClr>
                <a:schemeClr val="dk1"/>
              </a:buClr>
              <a:buSzPts val="2400"/>
              <a:buChar char="■"/>
              <a:defRPr sz="2400"/>
            </a:lvl6pPr>
            <a:lvl7pPr indent="-381000" lvl="6" marL="3200400" rtl="0" algn="l">
              <a:spcBef>
                <a:spcPts val="1100"/>
              </a:spcBef>
              <a:spcAft>
                <a:spcPts val="0"/>
              </a:spcAft>
              <a:buClr>
                <a:schemeClr val="dk1"/>
              </a:buClr>
              <a:buSzPts val="2400"/>
              <a:buChar char="●"/>
              <a:defRPr sz="2400"/>
            </a:lvl7pPr>
            <a:lvl8pPr indent="-381000" lvl="7" marL="3657600" rtl="0" algn="l">
              <a:spcBef>
                <a:spcPts val="1100"/>
              </a:spcBef>
              <a:spcAft>
                <a:spcPts val="0"/>
              </a:spcAft>
              <a:buClr>
                <a:schemeClr val="dk1"/>
              </a:buClr>
              <a:buSzPts val="2400"/>
              <a:buChar char="○"/>
              <a:defRPr sz="2400"/>
            </a:lvl8pPr>
            <a:lvl9pPr indent="-381000" lvl="8" marL="4114800" rtl="0" algn="l">
              <a:spcBef>
                <a:spcPts val="1100"/>
              </a:spcBef>
              <a:spcAft>
                <a:spcPts val="1100"/>
              </a:spcAft>
              <a:buClr>
                <a:schemeClr val="dk1"/>
              </a:buClr>
              <a:buSzPts val="2400"/>
              <a:buChar char="■"/>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11" name="Shape 111"/>
        <p:cNvGrpSpPr/>
        <p:nvPr/>
      </p:nvGrpSpPr>
      <p:grpSpPr>
        <a:xfrm>
          <a:off x="0" y="0"/>
          <a:ext cx="0" cy="0"/>
          <a:chOff x="0" y="0"/>
          <a:chExt cx="0" cy="0"/>
        </a:xfrm>
      </p:grpSpPr>
      <p:pic>
        <p:nvPicPr>
          <p:cNvPr descr="A picture containing text, hydrozoan&#10;&#10;Description automatically generated" id="112" name="Google Shape;112;g1ef09efc3ab_0_102"/>
          <p:cNvPicPr preferRelativeResize="0"/>
          <p:nvPr/>
        </p:nvPicPr>
        <p:blipFill rotWithShape="1">
          <a:blip r:embed="rId2">
            <a:alphaModFix/>
          </a:blip>
          <a:srcRect b="0" l="0" r="0" t="0"/>
          <a:stretch/>
        </p:blipFill>
        <p:spPr>
          <a:xfrm>
            <a:off x="0" y="4944354"/>
            <a:ext cx="12188822" cy="1913646"/>
          </a:xfrm>
          <a:prstGeom prst="rect">
            <a:avLst/>
          </a:prstGeom>
          <a:noFill/>
          <a:ln>
            <a:noFill/>
          </a:ln>
        </p:spPr>
      </p:pic>
      <p:sp>
        <p:nvSpPr>
          <p:cNvPr id="113" name="Google Shape;113;g1ef09efc3ab_0_102"/>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g1ef09efc3ab_0_102"/>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sz="2900">
                <a:solidFill>
                  <a:schemeClr val="dk2"/>
                </a:solidFill>
                <a:latin typeface="Arial Black"/>
                <a:ea typeface="Arial Black"/>
                <a:cs typeface="Arial Black"/>
                <a:sym typeface="Arial Black"/>
              </a:defRPr>
            </a:lvl1pPr>
            <a:lvl2pPr indent="0" lvl="1" marL="0" rtl="0" algn="r">
              <a:spcBef>
                <a:spcPts val="0"/>
              </a:spcBef>
              <a:buNone/>
              <a:defRPr b="1" sz="2900">
                <a:solidFill>
                  <a:schemeClr val="dk2"/>
                </a:solidFill>
                <a:latin typeface="Arial Black"/>
                <a:ea typeface="Arial Black"/>
                <a:cs typeface="Arial Black"/>
                <a:sym typeface="Arial Black"/>
              </a:defRPr>
            </a:lvl2pPr>
            <a:lvl3pPr indent="0" lvl="2" marL="0" rtl="0" algn="r">
              <a:spcBef>
                <a:spcPts val="0"/>
              </a:spcBef>
              <a:buNone/>
              <a:defRPr b="1" sz="2900">
                <a:solidFill>
                  <a:schemeClr val="dk2"/>
                </a:solidFill>
                <a:latin typeface="Arial Black"/>
                <a:ea typeface="Arial Black"/>
                <a:cs typeface="Arial Black"/>
                <a:sym typeface="Arial Black"/>
              </a:defRPr>
            </a:lvl3pPr>
            <a:lvl4pPr indent="0" lvl="3" marL="0" rtl="0" algn="r">
              <a:spcBef>
                <a:spcPts val="0"/>
              </a:spcBef>
              <a:buNone/>
              <a:defRPr b="1" sz="2900">
                <a:solidFill>
                  <a:schemeClr val="dk2"/>
                </a:solidFill>
                <a:latin typeface="Arial Black"/>
                <a:ea typeface="Arial Black"/>
                <a:cs typeface="Arial Black"/>
                <a:sym typeface="Arial Black"/>
              </a:defRPr>
            </a:lvl4pPr>
            <a:lvl5pPr indent="0" lvl="4" marL="0" rtl="0" algn="r">
              <a:spcBef>
                <a:spcPts val="0"/>
              </a:spcBef>
              <a:buNone/>
              <a:defRPr b="1" sz="2900">
                <a:solidFill>
                  <a:schemeClr val="dk2"/>
                </a:solidFill>
                <a:latin typeface="Arial Black"/>
                <a:ea typeface="Arial Black"/>
                <a:cs typeface="Arial Black"/>
                <a:sym typeface="Arial Black"/>
              </a:defRPr>
            </a:lvl5pPr>
            <a:lvl6pPr indent="0" lvl="5" marL="0" rtl="0" algn="r">
              <a:spcBef>
                <a:spcPts val="0"/>
              </a:spcBef>
              <a:buNone/>
              <a:defRPr b="1" sz="2900">
                <a:solidFill>
                  <a:schemeClr val="dk2"/>
                </a:solidFill>
                <a:latin typeface="Arial Black"/>
                <a:ea typeface="Arial Black"/>
                <a:cs typeface="Arial Black"/>
                <a:sym typeface="Arial Black"/>
              </a:defRPr>
            </a:lvl6pPr>
            <a:lvl7pPr indent="0" lvl="6" marL="0" rtl="0" algn="r">
              <a:spcBef>
                <a:spcPts val="0"/>
              </a:spcBef>
              <a:buNone/>
              <a:defRPr b="1" sz="2900">
                <a:solidFill>
                  <a:schemeClr val="dk2"/>
                </a:solidFill>
                <a:latin typeface="Arial Black"/>
                <a:ea typeface="Arial Black"/>
                <a:cs typeface="Arial Black"/>
                <a:sym typeface="Arial Black"/>
              </a:defRPr>
            </a:lvl7pPr>
            <a:lvl8pPr indent="0" lvl="7" marL="0" rtl="0" algn="r">
              <a:spcBef>
                <a:spcPts val="0"/>
              </a:spcBef>
              <a:buNone/>
              <a:defRPr b="1" sz="2900">
                <a:solidFill>
                  <a:schemeClr val="dk2"/>
                </a:solidFill>
                <a:latin typeface="Arial Black"/>
                <a:ea typeface="Arial Black"/>
                <a:cs typeface="Arial Black"/>
                <a:sym typeface="Arial Black"/>
              </a:defRPr>
            </a:lvl8pPr>
            <a:lvl9pPr indent="0" lvl="8" marL="0" rtl="0" algn="r">
              <a:spcBef>
                <a:spcPts val="0"/>
              </a:spcBef>
              <a:buNone/>
              <a:defRPr b="1" sz="2900">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cxnSp>
        <p:nvCxnSpPr>
          <p:cNvPr id="115" name="Google Shape;115;g1ef09efc3ab_0_102"/>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
        <p:nvSpPr>
          <p:cNvPr id="116" name="Google Shape;116;g1ef09efc3ab_0_102"/>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lvl1pPr lvl="0" rtl="0" algn="l">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17" name="Shape 117"/>
        <p:cNvGrpSpPr/>
        <p:nvPr/>
      </p:nvGrpSpPr>
      <p:grpSpPr>
        <a:xfrm>
          <a:off x="0" y="0"/>
          <a:ext cx="0" cy="0"/>
          <a:chOff x="0" y="0"/>
          <a:chExt cx="0" cy="0"/>
        </a:xfrm>
      </p:grpSpPr>
      <p:pic>
        <p:nvPicPr>
          <p:cNvPr descr="A picture containing text, indoor&#10;&#10;Description automatically generated" id="118" name="Google Shape;118;g1ef09efc3ab_0_108"/>
          <p:cNvPicPr preferRelativeResize="0"/>
          <p:nvPr/>
        </p:nvPicPr>
        <p:blipFill rotWithShape="1">
          <a:blip r:embed="rId2">
            <a:alphaModFix/>
          </a:blip>
          <a:srcRect b="0" l="0" r="0" t="37150"/>
          <a:stretch/>
        </p:blipFill>
        <p:spPr>
          <a:xfrm>
            <a:off x="36108" y="0"/>
            <a:ext cx="12116607" cy="4310334"/>
          </a:xfrm>
          <a:prstGeom prst="rect">
            <a:avLst/>
          </a:prstGeom>
          <a:noFill/>
          <a:ln>
            <a:noFill/>
          </a:ln>
        </p:spPr>
      </p:pic>
      <p:sp>
        <p:nvSpPr>
          <p:cNvPr id="119" name="Google Shape;119;g1ef09efc3ab_0_108"/>
          <p:cNvSpPr txBox="1"/>
          <p:nvPr>
            <p:ph idx="11" type="ftr"/>
          </p:nvPr>
        </p:nvSpPr>
        <p:spPr>
          <a:xfrm>
            <a:off x="3160390" y="6232227"/>
            <a:ext cx="3859800" cy="365100"/>
          </a:xfrm>
          <a:prstGeom prst="rect">
            <a:avLst/>
          </a:prstGeom>
          <a:noFill/>
          <a:ln>
            <a:noFill/>
          </a:ln>
        </p:spPr>
        <p:txBody>
          <a:bodyPr anchorCtr="0" anchor="ctr" bIns="60925" lIns="0" spcFirstLastPara="1" rIns="0" wrap="square" tIns="60925">
            <a:noAutofit/>
          </a:bodyPr>
          <a:lstStyle>
            <a:lvl1pPr lvl="0" rtl="0" algn="l">
              <a:spcBef>
                <a:spcPts val="0"/>
              </a:spcBef>
              <a:spcAft>
                <a:spcPts val="0"/>
              </a:spcAft>
              <a:buSzPts val="1400"/>
              <a:buNone/>
              <a:defRPr sz="1600">
                <a:solidFill>
                  <a:srgbClr val="262626"/>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g1ef09efc3ab_0_108"/>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lvl1pPr indent="0" lvl="0" marL="0" rtl="0" algn="r">
              <a:spcBef>
                <a:spcPts val="0"/>
              </a:spcBef>
              <a:buNone/>
              <a:defRPr b="1" sz="2900">
                <a:solidFill>
                  <a:schemeClr val="dk2"/>
                </a:solidFill>
                <a:latin typeface="Arial Black"/>
                <a:ea typeface="Arial Black"/>
                <a:cs typeface="Arial Black"/>
                <a:sym typeface="Arial Black"/>
              </a:defRPr>
            </a:lvl1pPr>
            <a:lvl2pPr indent="0" lvl="1" marL="0" rtl="0" algn="r">
              <a:spcBef>
                <a:spcPts val="0"/>
              </a:spcBef>
              <a:buNone/>
              <a:defRPr b="1" sz="2900">
                <a:solidFill>
                  <a:schemeClr val="dk2"/>
                </a:solidFill>
                <a:latin typeface="Arial Black"/>
                <a:ea typeface="Arial Black"/>
                <a:cs typeface="Arial Black"/>
                <a:sym typeface="Arial Black"/>
              </a:defRPr>
            </a:lvl2pPr>
            <a:lvl3pPr indent="0" lvl="2" marL="0" rtl="0" algn="r">
              <a:spcBef>
                <a:spcPts val="0"/>
              </a:spcBef>
              <a:buNone/>
              <a:defRPr b="1" sz="2900">
                <a:solidFill>
                  <a:schemeClr val="dk2"/>
                </a:solidFill>
                <a:latin typeface="Arial Black"/>
                <a:ea typeface="Arial Black"/>
                <a:cs typeface="Arial Black"/>
                <a:sym typeface="Arial Black"/>
              </a:defRPr>
            </a:lvl3pPr>
            <a:lvl4pPr indent="0" lvl="3" marL="0" rtl="0" algn="r">
              <a:spcBef>
                <a:spcPts val="0"/>
              </a:spcBef>
              <a:buNone/>
              <a:defRPr b="1" sz="2900">
                <a:solidFill>
                  <a:schemeClr val="dk2"/>
                </a:solidFill>
                <a:latin typeface="Arial Black"/>
                <a:ea typeface="Arial Black"/>
                <a:cs typeface="Arial Black"/>
                <a:sym typeface="Arial Black"/>
              </a:defRPr>
            </a:lvl4pPr>
            <a:lvl5pPr indent="0" lvl="4" marL="0" rtl="0" algn="r">
              <a:spcBef>
                <a:spcPts val="0"/>
              </a:spcBef>
              <a:buNone/>
              <a:defRPr b="1" sz="2900">
                <a:solidFill>
                  <a:schemeClr val="dk2"/>
                </a:solidFill>
                <a:latin typeface="Arial Black"/>
                <a:ea typeface="Arial Black"/>
                <a:cs typeface="Arial Black"/>
                <a:sym typeface="Arial Black"/>
              </a:defRPr>
            </a:lvl5pPr>
            <a:lvl6pPr indent="0" lvl="5" marL="0" rtl="0" algn="r">
              <a:spcBef>
                <a:spcPts val="0"/>
              </a:spcBef>
              <a:buNone/>
              <a:defRPr b="1" sz="2900">
                <a:solidFill>
                  <a:schemeClr val="dk2"/>
                </a:solidFill>
                <a:latin typeface="Arial Black"/>
                <a:ea typeface="Arial Black"/>
                <a:cs typeface="Arial Black"/>
                <a:sym typeface="Arial Black"/>
              </a:defRPr>
            </a:lvl6pPr>
            <a:lvl7pPr indent="0" lvl="6" marL="0" rtl="0" algn="r">
              <a:spcBef>
                <a:spcPts val="0"/>
              </a:spcBef>
              <a:buNone/>
              <a:defRPr b="1" sz="2900">
                <a:solidFill>
                  <a:schemeClr val="dk2"/>
                </a:solidFill>
                <a:latin typeface="Arial Black"/>
                <a:ea typeface="Arial Black"/>
                <a:cs typeface="Arial Black"/>
                <a:sym typeface="Arial Black"/>
              </a:defRPr>
            </a:lvl7pPr>
            <a:lvl8pPr indent="0" lvl="7" marL="0" rtl="0" algn="r">
              <a:spcBef>
                <a:spcPts val="0"/>
              </a:spcBef>
              <a:buNone/>
              <a:defRPr b="1" sz="2900">
                <a:solidFill>
                  <a:schemeClr val="dk2"/>
                </a:solidFill>
                <a:latin typeface="Arial Black"/>
                <a:ea typeface="Arial Black"/>
                <a:cs typeface="Arial Black"/>
                <a:sym typeface="Arial Black"/>
              </a:defRPr>
            </a:lvl8pPr>
            <a:lvl9pPr indent="0" lvl="8" marL="0" rtl="0" algn="r">
              <a:spcBef>
                <a:spcPts val="0"/>
              </a:spcBef>
              <a:buNone/>
              <a:defRPr b="1" sz="2900">
                <a:solidFill>
                  <a:schemeClr val="dk2"/>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cxnSp>
        <p:nvCxnSpPr>
          <p:cNvPr id="121" name="Google Shape;121;g1ef09efc3ab_0_108"/>
          <p:cNvCxnSpPr/>
          <p:nvPr/>
        </p:nvCxnSpPr>
        <p:spPr>
          <a:xfrm>
            <a:off x="2712733" y="6246144"/>
            <a:ext cx="0" cy="342600"/>
          </a:xfrm>
          <a:prstGeom prst="straightConnector1">
            <a:avLst/>
          </a:prstGeom>
          <a:noFill/>
          <a:ln cap="flat" cmpd="sng" w="9525">
            <a:solidFill>
              <a:srgbClr val="A5A5A5"/>
            </a:solidFill>
            <a:prstDash val="solid"/>
            <a:round/>
            <a:headEnd len="sm" w="sm" type="none"/>
            <a:tailEnd len="sm" w="sm" type="none"/>
          </a:ln>
        </p:spPr>
      </p:cxnSp>
      <p:sp>
        <p:nvSpPr>
          <p:cNvPr id="122" name="Google Shape;122;g1ef09efc3ab_0_108"/>
          <p:cNvSpPr txBox="1"/>
          <p:nvPr>
            <p:ph type="ctrTitle"/>
          </p:nvPr>
        </p:nvSpPr>
        <p:spPr>
          <a:xfrm>
            <a:off x="1978060" y="1700808"/>
            <a:ext cx="8226600" cy="10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dk2"/>
              </a:buClr>
              <a:buSzPts val="6600"/>
              <a:buFont typeface="Arial Black"/>
              <a:buNone/>
              <a:defRPr b="1" sz="6600">
                <a:solidFill>
                  <a:schemeClr val="dk2"/>
                </a:solidFill>
                <a:latin typeface="Arial Black"/>
                <a:ea typeface="Arial Black"/>
                <a:cs typeface="Arial Black"/>
                <a:sym typeface="Arial Black"/>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3" name="Google Shape;123;g1ef09efc3ab_0_108"/>
          <p:cNvSpPr txBox="1"/>
          <p:nvPr>
            <p:ph idx="1" type="subTitle"/>
          </p:nvPr>
        </p:nvSpPr>
        <p:spPr>
          <a:xfrm>
            <a:off x="1995471" y="3997056"/>
            <a:ext cx="8197800" cy="1296000"/>
          </a:xfrm>
          <a:prstGeom prst="rect">
            <a:avLst/>
          </a:prstGeom>
          <a:noFill/>
          <a:ln>
            <a:noFill/>
          </a:ln>
        </p:spPr>
        <p:txBody>
          <a:bodyPr anchorCtr="0" anchor="t" bIns="60925" lIns="0" spcFirstLastPara="1" rIns="0" wrap="square" tIns="60925">
            <a:normAutofit/>
          </a:bodyPr>
          <a:lstStyle>
            <a:lvl1pPr lvl="0" rtl="0" algn="ctr">
              <a:spcBef>
                <a:spcPts val="320"/>
              </a:spcBef>
              <a:spcAft>
                <a:spcPts val="0"/>
              </a:spcAft>
              <a:buClr>
                <a:srgbClr val="595959"/>
              </a:buClr>
              <a:buSzPts val="1600"/>
              <a:buNone/>
              <a:defRPr sz="1600">
                <a:solidFill>
                  <a:srgbClr val="595959"/>
                </a:solidFill>
                <a:latin typeface="Arial"/>
                <a:ea typeface="Arial"/>
                <a:cs typeface="Arial"/>
                <a:sym typeface="Arial"/>
              </a:defRPr>
            </a:lvl1pPr>
            <a:lvl2pPr lvl="1" rtl="0" algn="ctr">
              <a:spcBef>
                <a:spcPts val="1100"/>
              </a:spcBef>
              <a:spcAft>
                <a:spcPts val="0"/>
              </a:spcAft>
              <a:buClr>
                <a:srgbClr val="888888"/>
              </a:buClr>
              <a:buSzPts val="3200"/>
              <a:buNone/>
              <a:defRPr>
                <a:solidFill>
                  <a:srgbClr val="888888"/>
                </a:solidFill>
              </a:defRPr>
            </a:lvl2pPr>
            <a:lvl3pPr lvl="2" rtl="0" algn="ctr">
              <a:spcBef>
                <a:spcPts val="1100"/>
              </a:spcBef>
              <a:spcAft>
                <a:spcPts val="0"/>
              </a:spcAft>
              <a:buClr>
                <a:srgbClr val="888888"/>
              </a:buClr>
              <a:buSzPts val="2400"/>
              <a:buNone/>
              <a:defRPr>
                <a:solidFill>
                  <a:srgbClr val="888888"/>
                </a:solidFill>
              </a:defRPr>
            </a:lvl3pPr>
            <a:lvl4pPr lvl="3" rtl="0" algn="ctr">
              <a:spcBef>
                <a:spcPts val="1100"/>
              </a:spcBef>
              <a:spcAft>
                <a:spcPts val="0"/>
              </a:spcAft>
              <a:buClr>
                <a:srgbClr val="888888"/>
              </a:buClr>
              <a:buSzPts val="2000"/>
              <a:buNone/>
              <a:defRPr>
                <a:solidFill>
                  <a:srgbClr val="888888"/>
                </a:solidFill>
              </a:defRPr>
            </a:lvl4pPr>
            <a:lvl5pPr lvl="4" rtl="0" algn="ctr">
              <a:spcBef>
                <a:spcPts val="1100"/>
              </a:spcBef>
              <a:spcAft>
                <a:spcPts val="0"/>
              </a:spcAft>
              <a:buClr>
                <a:srgbClr val="888888"/>
              </a:buClr>
              <a:buSzPts val="2000"/>
              <a:buNone/>
              <a:defRPr>
                <a:solidFill>
                  <a:srgbClr val="888888"/>
                </a:solidFill>
              </a:defRPr>
            </a:lvl5pPr>
            <a:lvl6pPr lvl="5" rtl="0" algn="ctr">
              <a:spcBef>
                <a:spcPts val="1100"/>
              </a:spcBef>
              <a:spcAft>
                <a:spcPts val="0"/>
              </a:spcAft>
              <a:buClr>
                <a:srgbClr val="888888"/>
              </a:buClr>
              <a:buSzPts val="2700"/>
              <a:buNone/>
              <a:defRPr>
                <a:solidFill>
                  <a:srgbClr val="888888"/>
                </a:solidFill>
              </a:defRPr>
            </a:lvl6pPr>
            <a:lvl7pPr lvl="6" rtl="0" algn="ctr">
              <a:spcBef>
                <a:spcPts val="1100"/>
              </a:spcBef>
              <a:spcAft>
                <a:spcPts val="0"/>
              </a:spcAft>
              <a:buClr>
                <a:srgbClr val="888888"/>
              </a:buClr>
              <a:buSzPts val="2700"/>
              <a:buNone/>
              <a:defRPr>
                <a:solidFill>
                  <a:srgbClr val="888888"/>
                </a:solidFill>
              </a:defRPr>
            </a:lvl7pPr>
            <a:lvl8pPr lvl="7" rtl="0" algn="ctr">
              <a:spcBef>
                <a:spcPts val="1100"/>
              </a:spcBef>
              <a:spcAft>
                <a:spcPts val="0"/>
              </a:spcAft>
              <a:buClr>
                <a:srgbClr val="888888"/>
              </a:buClr>
              <a:buSzPts val="2700"/>
              <a:buNone/>
              <a:defRPr>
                <a:solidFill>
                  <a:srgbClr val="888888"/>
                </a:solidFill>
              </a:defRPr>
            </a:lvl8pPr>
            <a:lvl9pPr lvl="8" rtl="0" algn="ctr">
              <a:spcBef>
                <a:spcPts val="1100"/>
              </a:spcBef>
              <a:spcAft>
                <a:spcPts val="1100"/>
              </a:spcAft>
              <a:buClr>
                <a:srgbClr val="888888"/>
              </a:buClr>
              <a:buSzPts val="27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g1ef09efc3ab_0_11"/>
          <p:cNvSpPr txBox="1"/>
          <p:nvPr>
            <p:ph type="ctrTitle"/>
          </p:nvPr>
        </p:nvSpPr>
        <p:spPr>
          <a:xfrm>
            <a:off x="1140103" y="2045396"/>
            <a:ext cx="6812700" cy="15465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 name="Google Shape;22;g1ef09efc3ab_0_11"/>
          <p:cNvSpPr txBox="1"/>
          <p:nvPr>
            <p:ph idx="1" type="subTitle"/>
          </p:nvPr>
        </p:nvSpPr>
        <p:spPr>
          <a:xfrm>
            <a:off x="1140103" y="3619403"/>
            <a:ext cx="6812700" cy="5709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3200"/>
              <a:buNone/>
              <a:defRPr>
                <a:solidFill>
                  <a:schemeClr val="lt2"/>
                </a:solidFill>
              </a:defRPr>
            </a:lvl1pPr>
            <a:lvl2pPr lvl="1" rtl="0">
              <a:spcBef>
                <a:spcPts val="1100"/>
              </a:spcBef>
              <a:spcAft>
                <a:spcPts val="0"/>
              </a:spcAft>
              <a:buClr>
                <a:schemeClr val="lt2"/>
              </a:buClr>
              <a:buSzPts val="4000"/>
              <a:buNone/>
              <a:defRPr sz="4000">
                <a:solidFill>
                  <a:schemeClr val="lt2"/>
                </a:solidFill>
              </a:defRPr>
            </a:lvl2pPr>
            <a:lvl3pPr lvl="2" rtl="0">
              <a:spcBef>
                <a:spcPts val="1100"/>
              </a:spcBef>
              <a:spcAft>
                <a:spcPts val="0"/>
              </a:spcAft>
              <a:buClr>
                <a:schemeClr val="lt2"/>
              </a:buClr>
              <a:buSzPts val="4000"/>
              <a:buNone/>
              <a:defRPr sz="4000">
                <a:solidFill>
                  <a:schemeClr val="lt2"/>
                </a:solidFill>
              </a:defRPr>
            </a:lvl3pPr>
            <a:lvl4pPr lvl="3" rtl="0">
              <a:spcBef>
                <a:spcPts val="1100"/>
              </a:spcBef>
              <a:spcAft>
                <a:spcPts val="0"/>
              </a:spcAft>
              <a:buClr>
                <a:schemeClr val="lt2"/>
              </a:buClr>
              <a:buSzPts val="4000"/>
              <a:buNone/>
              <a:defRPr sz="4000">
                <a:solidFill>
                  <a:schemeClr val="lt2"/>
                </a:solidFill>
              </a:defRPr>
            </a:lvl4pPr>
            <a:lvl5pPr lvl="4" rtl="0">
              <a:spcBef>
                <a:spcPts val="1100"/>
              </a:spcBef>
              <a:spcAft>
                <a:spcPts val="0"/>
              </a:spcAft>
              <a:buClr>
                <a:schemeClr val="lt2"/>
              </a:buClr>
              <a:buSzPts val="4000"/>
              <a:buNone/>
              <a:defRPr sz="4000">
                <a:solidFill>
                  <a:schemeClr val="lt2"/>
                </a:solidFill>
              </a:defRPr>
            </a:lvl5pPr>
            <a:lvl6pPr lvl="5" rtl="0">
              <a:spcBef>
                <a:spcPts val="1100"/>
              </a:spcBef>
              <a:spcAft>
                <a:spcPts val="0"/>
              </a:spcAft>
              <a:buClr>
                <a:schemeClr val="lt2"/>
              </a:buClr>
              <a:buSzPts val="4000"/>
              <a:buNone/>
              <a:defRPr sz="4000">
                <a:solidFill>
                  <a:schemeClr val="lt2"/>
                </a:solidFill>
              </a:defRPr>
            </a:lvl6pPr>
            <a:lvl7pPr lvl="6" rtl="0">
              <a:spcBef>
                <a:spcPts val="1100"/>
              </a:spcBef>
              <a:spcAft>
                <a:spcPts val="0"/>
              </a:spcAft>
              <a:buClr>
                <a:schemeClr val="lt2"/>
              </a:buClr>
              <a:buSzPts val="4000"/>
              <a:buNone/>
              <a:defRPr sz="4000">
                <a:solidFill>
                  <a:schemeClr val="lt2"/>
                </a:solidFill>
              </a:defRPr>
            </a:lvl7pPr>
            <a:lvl8pPr lvl="7" rtl="0">
              <a:spcBef>
                <a:spcPts val="1100"/>
              </a:spcBef>
              <a:spcAft>
                <a:spcPts val="0"/>
              </a:spcAft>
              <a:buClr>
                <a:schemeClr val="lt2"/>
              </a:buClr>
              <a:buSzPts val="4000"/>
              <a:buNone/>
              <a:defRPr sz="4000">
                <a:solidFill>
                  <a:schemeClr val="lt2"/>
                </a:solidFill>
              </a:defRPr>
            </a:lvl8pPr>
            <a:lvl9pPr lvl="8" rtl="0">
              <a:spcBef>
                <a:spcPts val="1100"/>
              </a:spcBef>
              <a:spcAft>
                <a:spcPts val="1100"/>
              </a:spcAft>
              <a:buClr>
                <a:schemeClr val="lt2"/>
              </a:buClr>
              <a:buSzPts val="4000"/>
              <a:buNone/>
              <a:defRPr sz="4000">
                <a:solidFill>
                  <a:schemeClr val="lt2"/>
                </a:solidFill>
              </a:defRPr>
            </a:lvl9pPr>
          </a:lstStyle>
          <a:p/>
        </p:txBody>
      </p:sp>
      <p:grpSp>
        <p:nvGrpSpPr>
          <p:cNvPr id="23" name="Google Shape;23;g1ef09efc3ab_0_11"/>
          <p:cNvGrpSpPr/>
          <p:nvPr/>
        </p:nvGrpSpPr>
        <p:grpSpPr>
          <a:xfrm>
            <a:off x="0" y="3401123"/>
            <a:ext cx="958594" cy="55599"/>
            <a:chOff x="0" y="2550906"/>
            <a:chExt cx="719125" cy="41700"/>
          </a:xfrm>
        </p:grpSpPr>
        <p:sp>
          <p:nvSpPr>
            <p:cNvPr id="24" name="Google Shape;24;g1ef09efc3ab_0_11"/>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 name="Google Shape;25;g1ef09efc3ab_0_11"/>
            <p:cNvSpPr/>
            <p:nvPr/>
          </p:nvSpPr>
          <p:spPr>
            <a:xfrm>
              <a:off x="506425" y="2550906"/>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100000">
              <a:schemeClr val="accent2"/>
            </a:gs>
          </a:gsLst>
          <a:path path="circle">
            <a:fillToRect l="100%" t="100%"/>
          </a:path>
          <a:tileRect b="-100%" r="-100%"/>
        </a:gradFill>
      </p:bgPr>
    </p:bg>
    <p:spTree>
      <p:nvGrpSpPr>
        <p:cNvPr id="26" name="Shape 26"/>
        <p:cNvGrpSpPr/>
        <p:nvPr/>
      </p:nvGrpSpPr>
      <p:grpSpPr>
        <a:xfrm>
          <a:off x="0" y="0"/>
          <a:ext cx="0" cy="0"/>
          <a:chOff x="0" y="0"/>
          <a:chExt cx="0" cy="0"/>
        </a:xfrm>
      </p:grpSpPr>
      <p:sp>
        <p:nvSpPr>
          <p:cNvPr id="27" name="Google Shape;27;g1ef09efc3ab_0_17"/>
          <p:cNvSpPr txBox="1"/>
          <p:nvPr>
            <p:ph idx="1" type="body"/>
          </p:nvPr>
        </p:nvSpPr>
        <p:spPr>
          <a:xfrm>
            <a:off x="1140103" y="2882400"/>
            <a:ext cx="7074300" cy="1093200"/>
          </a:xfrm>
          <a:prstGeom prst="rect">
            <a:avLst/>
          </a:prstGeom>
          <a:effectLst>
            <a:outerShdw blurRad="14288" rotWithShape="0" algn="bl" dir="16560000" dist="9525">
              <a:schemeClr val="accent1"/>
            </a:outerShdw>
          </a:effectLst>
        </p:spPr>
        <p:txBody>
          <a:bodyPr anchorCtr="0" anchor="ctr" bIns="0" lIns="0" spcFirstLastPara="1" rIns="0" wrap="square" tIns="0">
            <a:noAutofit/>
          </a:bodyPr>
          <a:lstStyle>
            <a:lvl1pPr indent="-482600" lvl="0" marL="457200" rtl="0">
              <a:spcBef>
                <a:spcPts val="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1pPr>
            <a:lvl2pPr indent="-482600" lvl="1" marL="9144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2pPr>
            <a:lvl3pPr indent="-482600" lvl="2" marL="13716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3pPr>
            <a:lvl4pPr indent="-482600" lvl="3" marL="18288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4pPr>
            <a:lvl5pPr indent="-482600" lvl="4" marL="22860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5pPr>
            <a:lvl6pPr indent="-482600" lvl="5" marL="27432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6pPr>
            <a:lvl7pPr indent="-482600" lvl="6" marL="32004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7pPr>
            <a:lvl8pPr indent="-482600" lvl="7" marL="3657600" rtl="0">
              <a:spcBef>
                <a:spcPts val="1100"/>
              </a:spcBef>
              <a:spcAft>
                <a:spcPts val="0"/>
              </a:spcAft>
              <a:buClr>
                <a:schemeClr val="accent5"/>
              </a:buClr>
              <a:buSzPts val="4000"/>
              <a:buFont typeface="Barlow"/>
              <a:buChar char="○"/>
              <a:defRPr b="1" i="1" sz="4000">
                <a:solidFill>
                  <a:schemeClr val="accent5"/>
                </a:solidFill>
                <a:latin typeface="Barlow"/>
                <a:ea typeface="Barlow"/>
                <a:cs typeface="Barlow"/>
                <a:sym typeface="Barlow"/>
              </a:defRPr>
            </a:lvl8pPr>
            <a:lvl9pPr indent="-482600" lvl="8" marL="4114800" rtl="0">
              <a:spcBef>
                <a:spcPts val="1100"/>
              </a:spcBef>
              <a:spcAft>
                <a:spcPts val="1100"/>
              </a:spcAft>
              <a:buClr>
                <a:schemeClr val="accent5"/>
              </a:buClr>
              <a:buSzPts val="4000"/>
              <a:buFont typeface="Barlow"/>
              <a:buChar char="■"/>
              <a:defRPr b="1" i="1" sz="4000">
                <a:solidFill>
                  <a:schemeClr val="accent5"/>
                </a:solidFill>
                <a:latin typeface="Barlow"/>
                <a:ea typeface="Barlow"/>
                <a:cs typeface="Barlow"/>
                <a:sym typeface="Barlow"/>
              </a:defRPr>
            </a:lvl9pPr>
          </a:lstStyle>
          <a:p/>
        </p:txBody>
      </p:sp>
      <p:sp>
        <p:nvSpPr>
          <p:cNvPr id="28" name="Google Shape;28;g1ef09efc3ab_0_17"/>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g1ef09efc3ab_0_17"/>
          <p:cNvSpPr/>
          <p:nvPr/>
        </p:nvSpPr>
        <p:spPr>
          <a:xfrm>
            <a:off x="0" y="3401208"/>
            <a:ext cx="678600" cy="555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accent5"/>
              </a:solidFill>
            </a:endParaRPr>
          </a:p>
        </p:txBody>
      </p:sp>
      <p:sp>
        <p:nvSpPr>
          <p:cNvPr id="30" name="Google Shape;30;g1ef09efc3ab_0_17"/>
          <p:cNvSpPr/>
          <p:nvPr/>
        </p:nvSpPr>
        <p:spPr>
          <a:xfrm>
            <a:off x="675058" y="3401208"/>
            <a:ext cx="283500" cy="555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g1ef09efc3ab_0_22"/>
          <p:cNvSpPr txBox="1"/>
          <p:nvPr>
            <p:ph type="title"/>
          </p:nvPr>
        </p:nvSpPr>
        <p:spPr>
          <a:xfrm>
            <a:off x="1140103" y="1114667"/>
            <a:ext cx="7074300" cy="528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g1ef09efc3ab_0_22"/>
          <p:cNvSpPr txBox="1"/>
          <p:nvPr>
            <p:ph idx="1" type="body"/>
          </p:nvPr>
        </p:nvSpPr>
        <p:spPr>
          <a:xfrm>
            <a:off x="1140103" y="1805263"/>
            <a:ext cx="7074300" cy="4045200"/>
          </a:xfrm>
          <a:prstGeom prst="rect">
            <a:avLst/>
          </a:prstGeom>
        </p:spPr>
        <p:txBody>
          <a:bodyPr anchorCtr="0" anchor="t" bIns="0" lIns="0" spcFirstLastPara="1" rIns="0" wrap="square" tIns="0">
            <a:noAutofit/>
          </a:bodyPr>
          <a:lstStyle>
            <a:lvl1pPr indent="-431800" lvl="0" marL="457200" rtl="0">
              <a:spcBef>
                <a:spcPts val="0"/>
              </a:spcBef>
              <a:spcAft>
                <a:spcPts val="0"/>
              </a:spcAft>
              <a:buSzPts val="3200"/>
              <a:buChar char="╸"/>
              <a:defRPr/>
            </a:lvl1pPr>
            <a:lvl2pPr indent="-431800" lvl="1" marL="914400" rtl="0">
              <a:spcBef>
                <a:spcPts val="1100"/>
              </a:spcBef>
              <a:spcAft>
                <a:spcPts val="0"/>
              </a:spcAft>
              <a:buSzPts val="3200"/>
              <a:buChar char="‧"/>
              <a:defRPr/>
            </a:lvl2pPr>
            <a:lvl3pPr indent="-431800" lvl="2" marL="1371600" rtl="0">
              <a:spcBef>
                <a:spcPts val="1100"/>
              </a:spcBef>
              <a:spcAft>
                <a:spcPts val="0"/>
              </a:spcAft>
              <a:buSzPts val="3200"/>
              <a:buChar char="‧"/>
              <a:defRPr/>
            </a:lvl3pPr>
            <a:lvl4pPr indent="-431800" lvl="3" marL="1828800" rtl="0">
              <a:spcBef>
                <a:spcPts val="1100"/>
              </a:spcBef>
              <a:spcAft>
                <a:spcPts val="0"/>
              </a:spcAft>
              <a:buSzPts val="3200"/>
              <a:buChar char="●"/>
              <a:defRPr/>
            </a:lvl4pPr>
            <a:lvl5pPr indent="-431800" lvl="4" marL="2286000" rtl="0">
              <a:spcBef>
                <a:spcPts val="1100"/>
              </a:spcBef>
              <a:spcAft>
                <a:spcPts val="0"/>
              </a:spcAft>
              <a:buSzPts val="3200"/>
              <a:buChar char="○"/>
              <a:defRPr/>
            </a:lvl5pPr>
            <a:lvl6pPr indent="-431800" lvl="5" marL="2743200" rtl="0">
              <a:spcBef>
                <a:spcPts val="1100"/>
              </a:spcBef>
              <a:spcAft>
                <a:spcPts val="0"/>
              </a:spcAft>
              <a:buSzPts val="3200"/>
              <a:buChar char="■"/>
              <a:defRPr/>
            </a:lvl6pPr>
            <a:lvl7pPr indent="-431800" lvl="6" marL="3200400" rtl="0">
              <a:spcBef>
                <a:spcPts val="1100"/>
              </a:spcBef>
              <a:spcAft>
                <a:spcPts val="0"/>
              </a:spcAft>
              <a:buSzPts val="3200"/>
              <a:buChar char="●"/>
              <a:defRPr/>
            </a:lvl7pPr>
            <a:lvl8pPr indent="-431800" lvl="7" marL="3657600" rtl="0">
              <a:spcBef>
                <a:spcPts val="1100"/>
              </a:spcBef>
              <a:spcAft>
                <a:spcPts val="0"/>
              </a:spcAft>
              <a:buSzPts val="3200"/>
              <a:buChar char="○"/>
              <a:defRPr/>
            </a:lvl8pPr>
            <a:lvl9pPr indent="-431800" lvl="8" marL="4114800" rtl="0">
              <a:spcBef>
                <a:spcPts val="1100"/>
              </a:spcBef>
              <a:spcAft>
                <a:spcPts val="1100"/>
              </a:spcAft>
              <a:buSzPts val="3200"/>
              <a:buChar char="■"/>
              <a:defRPr/>
            </a:lvl9pPr>
          </a:lstStyle>
          <a:p/>
        </p:txBody>
      </p:sp>
      <p:sp>
        <p:nvSpPr>
          <p:cNvPr id="34" name="Google Shape;34;g1ef09efc3ab_0_22"/>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5" name="Google Shape;35;g1ef09efc3ab_0_22"/>
          <p:cNvGrpSpPr/>
          <p:nvPr/>
        </p:nvGrpSpPr>
        <p:grpSpPr>
          <a:xfrm>
            <a:off x="0" y="1493864"/>
            <a:ext cx="958594" cy="55611"/>
            <a:chOff x="0" y="1120426"/>
            <a:chExt cx="719125" cy="41709"/>
          </a:xfrm>
        </p:grpSpPr>
        <p:sp>
          <p:nvSpPr>
            <p:cNvPr id="36" name="Google Shape;36;g1ef09efc3ab_0_22"/>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g1ef09efc3ab_0_22"/>
            <p:cNvSpPr/>
            <p:nvPr/>
          </p:nvSpPr>
          <p:spPr>
            <a:xfrm>
              <a:off x="506425" y="1120435"/>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sp>
        <p:nvSpPr>
          <p:cNvPr id="39" name="Google Shape;39;g1ef09efc3ab_0_29"/>
          <p:cNvSpPr txBox="1"/>
          <p:nvPr>
            <p:ph type="title"/>
          </p:nvPr>
        </p:nvSpPr>
        <p:spPr>
          <a:xfrm>
            <a:off x="1140103" y="1114667"/>
            <a:ext cx="7074300" cy="528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g1ef09efc3ab_0_29"/>
          <p:cNvSpPr txBox="1"/>
          <p:nvPr>
            <p:ph idx="1" type="body"/>
          </p:nvPr>
        </p:nvSpPr>
        <p:spPr>
          <a:xfrm>
            <a:off x="1140070" y="1805267"/>
            <a:ext cx="3305100" cy="4557600"/>
          </a:xfrm>
          <a:prstGeom prst="rect">
            <a:avLst/>
          </a:prstGeom>
        </p:spPr>
        <p:txBody>
          <a:bodyPr anchorCtr="0" anchor="t" bIns="0" lIns="0" spcFirstLastPara="1" rIns="0" wrap="square" tIns="0">
            <a:noAutofit/>
          </a:bodyPr>
          <a:lstStyle>
            <a:lvl1pPr indent="-400050" lvl="0" marL="457200" rtl="0">
              <a:spcBef>
                <a:spcPts val="0"/>
              </a:spcBef>
              <a:spcAft>
                <a:spcPts val="0"/>
              </a:spcAft>
              <a:buSzPts val="2700"/>
              <a:buChar char="╸"/>
              <a:defRPr sz="2700"/>
            </a:lvl1pPr>
            <a:lvl2pPr indent="-400050" lvl="1" marL="914400" rtl="0">
              <a:spcBef>
                <a:spcPts val="1100"/>
              </a:spcBef>
              <a:spcAft>
                <a:spcPts val="0"/>
              </a:spcAft>
              <a:buSzPts val="2700"/>
              <a:buChar char="‧"/>
              <a:defRPr sz="2700"/>
            </a:lvl2pPr>
            <a:lvl3pPr indent="-400050" lvl="2" marL="1371600" rtl="0">
              <a:spcBef>
                <a:spcPts val="1100"/>
              </a:spcBef>
              <a:spcAft>
                <a:spcPts val="0"/>
              </a:spcAft>
              <a:buSzPts val="2700"/>
              <a:buChar char="‧"/>
              <a:defRPr sz="2700"/>
            </a:lvl3pPr>
            <a:lvl4pPr indent="-400050" lvl="3" marL="1828800" rtl="0">
              <a:spcBef>
                <a:spcPts val="1100"/>
              </a:spcBef>
              <a:spcAft>
                <a:spcPts val="0"/>
              </a:spcAft>
              <a:buSzPts val="2700"/>
              <a:buChar char="●"/>
              <a:defRPr sz="2700"/>
            </a:lvl4pPr>
            <a:lvl5pPr indent="-400050" lvl="4" marL="2286000" rtl="0">
              <a:spcBef>
                <a:spcPts val="1100"/>
              </a:spcBef>
              <a:spcAft>
                <a:spcPts val="0"/>
              </a:spcAft>
              <a:buSzPts val="2700"/>
              <a:buChar char="○"/>
              <a:defRPr sz="2700"/>
            </a:lvl5pPr>
            <a:lvl6pPr indent="-400050" lvl="5" marL="2743200" rtl="0">
              <a:spcBef>
                <a:spcPts val="1100"/>
              </a:spcBef>
              <a:spcAft>
                <a:spcPts val="0"/>
              </a:spcAft>
              <a:buSzPts val="2700"/>
              <a:buChar char="■"/>
              <a:defRPr sz="2700"/>
            </a:lvl6pPr>
            <a:lvl7pPr indent="-400050" lvl="6" marL="3200400" rtl="0">
              <a:spcBef>
                <a:spcPts val="1100"/>
              </a:spcBef>
              <a:spcAft>
                <a:spcPts val="0"/>
              </a:spcAft>
              <a:buSzPts val="2700"/>
              <a:buChar char="●"/>
              <a:defRPr sz="2700"/>
            </a:lvl7pPr>
            <a:lvl8pPr indent="-400050" lvl="7" marL="3657600" rtl="0">
              <a:spcBef>
                <a:spcPts val="1100"/>
              </a:spcBef>
              <a:spcAft>
                <a:spcPts val="0"/>
              </a:spcAft>
              <a:buSzPts val="2700"/>
              <a:buChar char="○"/>
              <a:defRPr sz="2700"/>
            </a:lvl8pPr>
            <a:lvl9pPr indent="-400050" lvl="8" marL="4114800" rtl="0">
              <a:spcBef>
                <a:spcPts val="1100"/>
              </a:spcBef>
              <a:spcAft>
                <a:spcPts val="1100"/>
              </a:spcAft>
              <a:buSzPts val="2700"/>
              <a:buChar char="■"/>
              <a:defRPr sz="2700"/>
            </a:lvl9pPr>
          </a:lstStyle>
          <a:p/>
        </p:txBody>
      </p:sp>
      <p:sp>
        <p:nvSpPr>
          <p:cNvPr id="41" name="Google Shape;41;g1ef09efc3ab_0_29"/>
          <p:cNvSpPr txBox="1"/>
          <p:nvPr>
            <p:ph idx="2" type="body"/>
          </p:nvPr>
        </p:nvSpPr>
        <p:spPr>
          <a:xfrm>
            <a:off x="4908986" y="1805267"/>
            <a:ext cx="3305100" cy="4557600"/>
          </a:xfrm>
          <a:prstGeom prst="rect">
            <a:avLst/>
          </a:prstGeom>
        </p:spPr>
        <p:txBody>
          <a:bodyPr anchorCtr="0" anchor="t" bIns="0" lIns="0" spcFirstLastPara="1" rIns="0" wrap="square" tIns="0">
            <a:noAutofit/>
          </a:bodyPr>
          <a:lstStyle>
            <a:lvl1pPr indent="-400050" lvl="0" marL="457200" rtl="0">
              <a:spcBef>
                <a:spcPts val="0"/>
              </a:spcBef>
              <a:spcAft>
                <a:spcPts val="0"/>
              </a:spcAft>
              <a:buSzPts val="2700"/>
              <a:buChar char="╸"/>
              <a:defRPr sz="2700"/>
            </a:lvl1pPr>
            <a:lvl2pPr indent="-400050" lvl="1" marL="914400" rtl="0">
              <a:spcBef>
                <a:spcPts val="1100"/>
              </a:spcBef>
              <a:spcAft>
                <a:spcPts val="0"/>
              </a:spcAft>
              <a:buSzPts val="2700"/>
              <a:buChar char="‧"/>
              <a:defRPr sz="2700"/>
            </a:lvl2pPr>
            <a:lvl3pPr indent="-400050" lvl="2" marL="1371600" rtl="0">
              <a:spcBef>
                <a:spcPts val="1100"/>
              </a:spcBef>
              <a:spcAft>
                <a:spcPts val="0"/>
              </a:spcAft>
              <a:buSzPts val="2700"/>
              <a:buChar char="‧"/>
              <a:defRPr sz="2700"/>
            </a:lvl3pPr>
            <a:lvl4pPr indent="-400050" lvl="3" marL="1828800" rtl="0">
              <a:spcBef>
                <a:spcPts val="1100"/>
              </a:spcBef>
              <a:spcAft>
                <a:spcPts val="0"/>
              </a:spcAft>
              <a:buSzPts val="2700"/>
              <a:buChar char="●"/>
              <a:defRPr sz="2700"/>
            </a:lvl4pPr>
            <a:lvl5pPr indent="-400050" lvl="4" marL="2286000" rtl="0">
              <a:spcBef>
                <a:spcPts val="1100"/>
              </a:spcBef>
              <a:spcAft>
                <a:spcPts val="0"/>
              </a:spcAft>
              <a:buSzPts val="2700"/>
              <a:buChar char="○"/>
              <a:defRPr sz="2700"/>
            </a:lvl5pPr>
            <a:lvl6pPr indent="-400050" lvl="5" marL="2743200" rtl="0">
              <a:spcBef>
                <a:spcPts val="1100"/>
              </a:spcBef>
              <a:spcAft>
                <a:spcPts val="0"/>
              </a:spcAft>
              <a:buSzPts val="2700"/>
              <a:buChar char="■"/>
              <a:defRPr sz="2700"/>
            </a:lvl6pPr>
            <a:lvl7pPr indent="-400050" lvl="6" marL="3200400" rtl="0">
              <a:spcBef>
                <a:spcPts val="1100"/>
              </a:spcBef>
              <a:spcAft>
                <a:spcPts val="0"/>
              </a:spcAft>
              <a:buSzPts val="2700"/>
              <a:buChar char="●"/>
              <a:defRPr sz="2700"/>
            </a:lvl7pPr>
            <a:lvl8pPr indent="-400050" lvl="7" marL="3657600" rtl="0">
              <a:spcBef>
                <a:spcPts val="1100"/>
              </a:spcBef>
              <a:spcAft>
                <a:spcPts val="0"/>
              </a:spcAft>
              <a:buSzPts val="2700"/>
              <a:buChar char="○"/>
              <a:defRPr sz="2700"/>
            </a:lvl8pPr>
            <a:lvl9pPr indent="-400050" lvl="8" marL="4114800" rtl="0">
              <a:spcBef>
                <a:spcPts val="1100"/>
              </a:spcBef>
              <a:spcAft>
                <a:spcPts val="1100"/>
              </a:spcAft>
              <a:buSzPts val="2700"/>
              <a:buChar char="■"/>
              <a:defRPr sz="2700"/>
            </a:lvl9pPr>
          </a:lstStyle>
          <a:p/>
        </p:txBody>
      </p:sp>
      <p:sp>
        <p:nvSpPr>
          <p:cNvPr id="42" name="Google Shape;42;g1ef09efc3ab_0_29"/>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43" name="Google Shape;43;g1ef09efc3ab_0_29"/>
          <p:cNvGrpSpPr/>
          <p:nvPr/>
        </p:nvGrpSpPr>
        <p:grpSpPr>
          <a:xfrm>
            <a:off x="0" y="1493864"/>
            <a:ext cx="958594" cy="55611"/>
            <a:chOff x="0" y="1120426"/>
            <a:chExt cx="719125" cy="41709"/>
          </a:xfrm>
        </p:grpSpPr>
        <p:sp>
          <p:nvSpPr>
            <p:cNvPr id="44" name="Google Shape;44;g1ef09efc3ab_0_29"/>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 name="Google Shape;45;g1ef09efc3ab_0_29"/>
            <p:cNvSpPr/>
            <p:nvPr/>
          </p:nvSpPr>
          <p:spPr>
            <a:xfrm>
              <a:off x="506425" y="1120435"/>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6" name="Shape 46"/>
        <p:cNvGrpSpPr/>
        <p:nvPr/>
      </p:nvGrpSpPr>
      <p:grpSpPr>
        <a:xfrm>
          <a:off x="0" y="0"/>
          <a:ext cx="0" cy="0"/>
          <a:chOff x="0" y="0"/>
          <a:chExt cx="0" cy="0"/>
        </a:xfrm>
      </p:grpSpPr>
      <p:sp>
        <p:nvSpPr>
          <p:cNvPr id="47" name="Google Shape;47;g1ef09efc3ab_0_37"/>
          <p:cNvSpPr txBox="1"/>
          <p:nvPr>
            <p:ph type="title"/>
          </p:nvPr>
        </p:nvSpPr>
        <p:spPr>
          <a:xfrm>
            <a:off x="1140103" y="1114667"/>
            <a:ext cx="9908700" cy="528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 name="Google Shape;48;g1ef09efc3ab_0_37"/>
          <p:cNvSpPr txBox="1"/>
          <p:nvPr>
            <p:ph idx="1" type="body"/>
          </p:nvPr>
        </p:nvSpPr>
        <p:spPr>
          <a:xfrm>
            <a:off x="1140103" y="1805267"/>
            <a:ext cx="3086700" cy="4557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1100"/>
              </a:spcBef>
              <a:spcAft>
                <a:spcPts val="0"/>
              </a:spcAft>
              <a:buSzPts val="2400"/>
              <a:buChar char="‧"/>
              <a:defRPr sz="2400"/>
            </a:lvl2pPr>
            <a:lvl3pPr indent="-381000" lvl="2" marL="1371600" rtl="0">
              <a:spcBef>
                <a:spcPts val="1100"/>
              </a:spcBef>
              <a:spcAft>
                <a:spcPts val="0"/>
              </a:spcAft>
              <a:buSzPts val="2400"/>
              <a:buChar char="‧"/>
              <a:defRPr sz="2400"/>
            </a:lvl3pPr>
            <a:lvl4pPr indent="-381000" lvl="3" marL="1828800" rtl="0">
              <a:spcBef>
                <a:spcPts val="1100"/>
              </a:spcBef>
              <a:spcAft>
                <a:spcPts val="0"/>
              </a:spcAft>
              <a:buSzPts val="2400"/>
              <a:buChar char="●"/>
              <a:defRPr sz="2400"/>
            </a:lvl4pPr>
            <a:lvl5pPr indent="-381000" lvl="4" marL="2286000" rtl="0">
              <a:spcBef>
                <a:spcPts val="1100"/>
              </a:spcBef>
              <a:spcAft>
                <a:spcPts val="0"/>
              </a:spcAft>
              <a:buSzPts val="2400"/>
              <a:buChar char="○"/>
              <a:defRPr sz="2400"/>
            </a:lvl5pPr>
            <a:lvl6pPr indent="-381000" lvl="5" marL="2743200" rtl="0">
              <a:spcBef>
                <a:spcPts val="1100"/>
              </a:spcBef>
              <a:spcAft>
                <a:spcPts val="0"/>
              </a:spcAft>
              <a:buSzPts val="2400"/>
              <a:buChar char="■"/>
              <a:defRPr sz="2400"/>
            </a:lvl6pPr>
            <a:lvl7pPr indent="-381000" lvl="6" marL="3200400" rtl="0">
              <a:spcBef>
                <a:spcPts val="1100"/>
              </a:spcBef>
              <a:spcAft>
                <a:spcPts val="0"/>
              </a:spcAft>
              <a:buSzPts val="2400"/>
              <a:buChar char="●"/>
              <a:defRPr sz="2400"/>
            </a:lvl7pPr>
            <a:lvl8pPr indent="-381000" lvl="7" marL="3657600" rtl="0">
              <a:spcBef>
                <a:spcPts val="1100"/>
              </a:spcBef>
              <a:spcAft>
                <a:spcPts val="0"/>
              </a:spcAft>
              <a:buSzPts val="2400"/>
              <a:buChar char="○"/>
              <a:defRPr sz="2400"/>
            </a:lvl8pPr>
            <a:lvl9pPr indent="-381000" lvl="8" marL="4114800" rtl="0">
              <a:spcBef>
                <a:spcPts val="1100"/>
              </a:spcBef>
              <a:spcAft>
                <a:spcPts val="1100"/>
              </a:spcAft>
              <a:buSzPts val="2400"/>
              <a:buChar char="■"/>
              <a:defRPr sz="2400"/>
            </a:lvl9pPr>
          </a:lstStyle>
          <a:p/>
        </p:txBody>
      </p:sp>
      <p:sp>
        <p:nvSpPr>
          <p:cNvPr id="49" name="Google Shape;49;g1ef09efc3ab_0_37"/>
          <p:cNvSpPr txBox="1"/>
          <p:nvPr>
            <p:ph idx="2" type="body"/>
          </p:nvPr>
        </p:nvSpPr>
        <p:spPr>
          <a:xfrm>
            <a:off x="4551075" y="1805267"/>
            <a:ext cx="3086700" cy="4557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1100"/>
              </a:spcBef>
              <a:spcAft>
                <a:spcPts val="0"/>
              </a:spcAft>
              <a:buSzPts val="2400"/>
              <a:buChar char="‧"/>
              <a:defRPr sz="2400"/>
            </a:lvl2pPr>
            <a:lvl3pPr indent="-381000" lvl="2" marL="1371600" rtl="0">
              <a:spcBef>
                <a:spcPts val="1100"/>
              </a:spcBef>
              <a:spcAft>
                <a:spcPts val="0"/>
              </a:spcAft>
              <a:buSzPts val="2400"/>
              <a:buChar char="‧"/>
              <a:defRPr sz="2400"/>
            </a:lvl3pPr>
            <a:lvl4pPr indent="-381000" lvl="3" marL="1828800" rtl="0">
              <a:spcBef>
                <a:spcPts val="1100"/>
              </a:spcBef>
              <a:spcAft>
                <a:spcPts val="0"/>
              </a:spcAft>
              <a:buSzPts val="2400"/>
              <a:buChar char="●"/>
              <a:defRPr sz="2400"/>
            </a:lvl4pPr>
            <a:lvl5pPr indent="-381000" lvl="4" marL="2286000" rtl="0">
              <a:spcBef>
                <a:spcPts val="1100"/>
              </a:spcBef>
              <a:spcAft>
                <a:spcPts val="0"/>
              </a:spcAft>
              <a:buSzPts val="2400"/>
              <a:buChar char="○"/>
              <a:defRPr sz="2400"/>
            </a:lvl5pPr>
            <a:lvl6pPr indent="-381000" lvl="5" marL="2743200" rtl="0">
              <a:spcBef>
                <a:spcPts val="1100"/>
              </a:spcBef>
              <a:spcAft>
                <a:spcPts val="0"/>
              </a:spcAft>
              <a:buSzPts val="2400"/>
              <a:buChar char="■"/>
              <a:defRPr sz="2400"/>
            </a:lvl6pPr>
            <a:lvl7pPr indent="-381000" lvl="6" marL="3200400" rtl="0">
              <a:spcBef>
                <a:spcPts val="1100"/>
              </a:spcBef>
              <a:spcAft>
                <a:spcPts val="0"/>
              </a:spcAft>
              <a:buSzPts val="2400"/>
              <a:buChar char="●"/>
              <a:defRPr sz="2400"/>
            </a:lvl7pPr>
            <a:lvl8pPr indent="-381000" lvl="7" marL="3657600" rtl="0">
              <a:spcBef>
                <a:spcPts val="1100"/>
              </a:spcBef>
              <a:spcAft>
                <a:spcPts val="0"/>
              </a:spcAft>
              <a:buSzPts val="2400"/>
              <a:buChar char="○"/>
              <a:defRPr sz="2400"/>
            </a:lvl8pPr>
            <a:lvl9pPr indent="-381000" lvl="8" marL="4114800" rtl="0">
              <a:spcBef>
                <a:spcPts val="1100"/>
              </a:spcBef>
              <a:spcAft>
                <a:spcPts val="1100"/>
              </a:spcAft>
              <a:buSzPts val="2400"/>
              <a:buChar char="■"/>
              <a:defRPr sz="2400"/>
            </a:lvl9pPr>
          </a:lstStyle>
          <a:p/>
        </p:txBody>
      </p:sp>
      <p:sp>
        <p:nvSpPr>
          <p:cNvPr id="50" name="Google Shape;50;g1ef09efc3ab_0_37"/>
          <p:cNvSpPr txBox="1"/>
          <p:nvPr>
            <p:ph idx="3" type="body"/>
          </p:nvPr>
        </p:nvSpPr>
        <p:spPr>
          <a:xfrm>
            <a:off x="7962047" y="1805267"/>
            <a:ext cx="3086700" cy="4557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1100"/>
              </a:spcBef>
              <a:spcAft>
                <a:spcPts val="0"/>
              </a:spcAft>
              <a:buSzPts val="2400"/>
              <a:buChar char="‧"/>
              <a:defRPr sz="2400"/>
            </a:lvl2pPr>
            <a:lvl3pPr indent="-381000" lvl="2" marL="1371600" rtl="0">
              <a:spcBef>
                <a:spcPts val="1100"/>
              </a:spcBef>
              <a:spcAft>
                <a:spcPts val="0"/>
              </a:spcAft>
              <a:buSzPts val="2400"/>
              <a:buChar char="‧"/>
              <a:defRPr sz="2400"/>
            </a:lvl3pPr>
            <a:lvl4pPr indent="-381000" lvl="3" marL="1828800" rtl="0">
              <a:spcBef>
                <a:spcPts val="1100"/>
              </a:spcBef>
              <a:spcAft>
                <a:spcPts val="0"/>
              </a:spcAft>
              <a:buSzPts val="2400"/>
              <a:buChar char="●"/>
              <a:defRPr sz="2400"/>
            </a:lvl4pPr>
            <a:lvl5pPr indent="-381000" lvl="4" marL="2286000" rtl="0">
              <a:spcBef>
                <a:spcPts val="1100"/>
              </a:spcBef>
              <a:spcAft>
                <a:spcPts val="0"/>
              </a:spcAft>
              <a:buSzPts val="2400"/>
              <a:buChar char="○"/>
              <a:defRPr sz="2400"/>
            </a:lvl5pPr>
            <a:lvl6pPr indent="-381000" lvl="5" marL="2743200" rtl="0">
              <a:spcBef>
                <a:spcPts val="1100"/>
              </a:spcBef>
              <a:spcAft>
                <a:spcPts val="0"/>
              </a:spcAft>
              <a:buSzPts val="2400"/>
              <a:buChar char="■"/>
              <a:defRPr sz="2400"/>
            </a:lvl6pPr>
            <a:lvl7pPr indent="-381000" lvl="6" marL="3200400" rtl="0">
              <a:spcBef>
                <a:spcPts val="1100"/>
              </a:spcBef>
              <a:spcAft>
                <a:spcPts val="0"/>
              </a:spcAft>
              <a:buSzPts val="2400"/>
              <a:buChar char="●"/>
              <a:defRPr sz="2400"/>
            </a:lvl7pPr>
            <a:lvl8pPr indent="-381000" lvl="7" marL="3657600" rtl="0">
              <a:spcBef>
                <a:spcPts val="1100"/>
              </a:spcBef>
              <a:spcAft>
                <a:spcPts val="0"/>
              </a:spcAft>
              <a:buSzPts val="2400"/>
              <a:buChar char="○"/>
              <a:defRPr sz="2400"/>
            </a:lvl8pPr>
            <a:lvl9pPr indent="-381000" lvl="8" marL="4114800" rtl="0">
              <a:spcBef>
                <a:spcPts val="1100"/>
              </a:spcBef>
              <a:spcAft>
                <a:spcPts val="1100"/>
              </a:spcAft>
              <a:buSzPts val="2400"/>
              <a:buChar char="■"/>
              <a:defRPr sz="2400"/>
            </a:lvl9pPr>
          </a:lstStyle>
          <a:p/>
        </p:txBody>
      </p:sp>
      <p:sp>
        <p:nvSpPr>
          <p:cNvPr id="51" name="Google Shape;51;g1ef09efc3ab_0_37"/>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52" name="Google Shape;52;g1ef09efc3ab_0_37"/>
          <p:cNvGrpSpPr/>
          <p:nvPr/>
        </p:nvGrpSpPr>
        <p:grpSpPr>
          <a:xfrm>
            <a:off x="0" y="1493864"/>
            <a:ext cx="958594" cy="55611"/>
            <a:chOff x="0" y="1120426"/>
            <a:chExt cx="719125" cy="41709"/>
          </a:xfrm>
        </p:grpSpPr>
        <p:sp>
          <p:nvSpPr>
            <p:cNvPr id="53" name="Google Shape;53;g1ef09efc3ab_0_3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 name="Google Shape;54;g1ef09efc3ab_0_37"/>
            <p:cNvSpPr/>
            <p:nvPr/>
          </p:nvSpPr>
          <p:spPr>
            <a:xfrm>
              <a:off x="506425" y="1120435"/>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g1ef09efc3ab_0_46"/>
          <p:cNvSpPr txBox="1"/>
          <p:nvPr>
            <p:ph type="title"/>
          </p:nvPr>
        </p:nvSpPr>
        <p:spPr>
          <a:xfrm>
            <a:off x="1140103" y="1114667"/>
            <a:ext cx="7074300" cy="528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 name="Google Shape;57;g1ef09efc3ab_0_46"/>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58" name="Google Shape;58;g1ef09efc3ab_0_46"/>
          <p:cNvGrpSpPr/>
          <p:nvPr/>
        </p:nvGrpSpPr>
        <p:grpSpPr>
          <a:xfrm>
            <a:off x="0" y="1493864"/>
            <a:ext cx="958594" cy="55611"/>
            <a:chOff x="0" y="1120426"/>
            <a:chExt cx="719125" cy="41709"/>
          </a:xfrm>
        </p:grpSpPr>
        <p:sp>
          <p:nvSpPr>
            <p:cNvPr id="59" name="Google Shape;59;g1ef09efc3ab_0_4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 name="Google Shape;60;g1ef09efc3ab_0_46"/>
            <p:cNvSpPr/>
            <p:nvPr/>
          </p:nvSpPr>
          <p:spPr>
            <a:xfrm>
              <a:off x="506425" y="1120435"/>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g1ef09efc3ab_0_52"/>
          <p:cNvSpPr txBox="1"/>
          <p:nvPr>
            <p:ph idx="1" type="body"/>
          </p:nvPr>
        </p:nvSpPr>
        <p:spPr>
          <a:xfrm>
            <a:off x="1140103" y="5875067"/>
            <a:ext cx="9908700" cy="415200"/>
          </a:xfrm>
          <a:prstGeom prst="rect">
            <a:avLst/>
          </a:prstGeom>
        </p:spPr>
        <p:txBody>
          <a:bodyPr anchorCtr="0" anchor="t" bIns="0" lIns="0" spcFirstLastPara="1" rIns="0" wrap="square" tIns="0">
            <a:noAutofit/>
          </a:bodyPr>
          <a:lstStyle>
            <a:lvl1pPr indent="-228600" lvl="0" marL="457200" rtl="0">
              <a:spcBef>
                <a:spcPts val="0"/>
              </a:spcBef>
              <a:spcAft>
                <a:spcPts val="1100"/>
              </a:spcAft>
              <a:buSzPts val="2400"/>
              <a:buNone/>
              <a:defRPr sz="2400"/>
            </a:lvl1pPr>
          </a:lstStyle>
          <a:p/>
        </p:txBody>
      </p:sp>
      <p:sp>
        <p:nvSpPr>
          <p:cNvPr id="63" name="Google Shape;63;g1ef09efc3ab_0_52"/>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64" name="Google Shape;64;g1ef09efc3ab_0_52"/>
          <p:cNvGrpSpPr/>
          <p:nvPr/>
        </p:nvGrpSpPr>
        <p:grpSpPr>
          <a:xfrm>
            <a:off x="0" y="6054723"/>
            <a:ext cx="958594" cy="55599"/>
            <a:chOff x="0" y="4541156"/>
            <a:chExt cx="719125" cy="41700"/>
          </a:xfrm>
        </p:grpSpPr>
        <p:sp>
          <p:nvSpPr>
            <p:cNvPr id="65" name="Google Shape;65;g1ef09efc3ab_0_52"/>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 name="Google Shape;66;g1ef09efc3ab_0_52"/>
            <p:cNvSpPr/>
            <p:nvPr/>
          </p:nvSpPr>
          <p:spPr>
            <a:xfrm>
              <a:off x="506425" y="4541156"/>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g1ef09efc3ab_0_58"/>
          <p:cNvSpPr txBox="1"/>
          <p:nvPr>
            <p:ph idx="12" type="sldNum"/>
          </p:nvPr>
        </p:nvSpPr>
        <p:spPr>
          <a:xfrm>
            <a:off x="11588181" y="6333133"/>
            <a:ext cx="600600" cy="462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69" name="Google Shape;69;g1ef09efc3ab_0_58"/>
          <p:cNvGrpSpPr/>
          <p:nvPr/>
        </p:nvGrpSpPr>
        <p:grpSpPr>
          <a:xfrm>
            <a:off x="0" y="3401123"/>
            <a:ext cx="958594" cy="55599"/>
            <a:chOff x="0" y="2550906"/>
            <a:chExt cx="719125" cy="41700"/>
          </a:xfrm>
        </p:grpSpPr>
        <p:sp>
          <p:nvSpPr>
            <p:cNvPr id="70" name="Google Shape;70;g1ef09efc3ab_0_58"/>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 name="Google Shape;71;g1ef09efc3ab_0_58"/>
            <p:cNvSpPr/>
            <p:nvPr/>
          </p:nvSpPr>
          <p:spPr>
            <a:xfrm>
              <a:off x="506425" y="2550906"/>
              <a:ext cx="212700" cy="417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5"/>
            </a:gs>
            <a:gs pos="100000">
              <a:schemeClr val="accent6"/>
            </a:gs>
          </a:gsLst>
          <a:path path="circle">
            <a:fillToRect l="100%" t="100%"/>
          </a:path>
          <a:tileRect b="-100%" r="-100%"/>
        </a:gradFill>
      </p:bgPr>
    </p:bg>
    <p:spTree>
      <p:nvGrpSpPr>
        <p:cNvPr id="9" name="Shape 9"/>
        <p:cNvGrpSpPr/>
        <p:nvPr/>
      </p:nvGrpSpPr>
      <p:grpSpPr>
        <a:xfrm>
          <a:off x="0" y="0"/>
          <a:ext cx="0" cy="0"/>
          <a:chOff x="0" y="0"/>
          <a:chExt cx="0" cy="0"/>
        </a:xfrm>
      </p:grpSpPr>
      <p:sp>
        <p:nvSpPr>
          <p:cNvPr id="10" name="Google Shape;10;g1ef09efc3ab_0_0"/>
          <p:cNvSpPr txBox="1"/>
          <p:nvPr>
            <p:ph type="title"/>
          </p:nvPr>
        </p:nvSpPr>
        <p:spPr>
          <a:xfrm>
            <a:off x="1140103" y="1114667"/>
            <a:ext cx="7074300" cy="528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3200"/>
              <a:buFont typeface="Barlow"/>
              <a:buNone/>
              <a:defRPr b="1" sz="3200">
                <a:solidFill>
                  <a:schemeClr val="accent1"/>
                </a:solidFill>
                <a:latin typeface="Barlow"/>
                <a:ea typeface="Barlow"/>
                <a:cs typeface="Barlow"/>
                <a:sym typeface="Barlow"/>
              </a:defRPr>
            </a:lvl9pPr>
          </a:lstStyle>
          <a:p/>
        </p:txBody>
      </p:sp>
      <p:sp>
        <p:nvSpPr>
          <p:cNvPr id="11" name="Google Shape;11;g1ef09efc3ab_0_0"/>
          <p:cNvSpPr txBox="1"/>
          <p:nvPr>
            <p:ph idx="1" type="body"/>
          </p:nvPr>
        </p:nvSpPr>
        <p:spPr>
          <a:xfrm>
            <a:off x="1140103" y="1805263"/>
            <a:ext cx="7074300" cy="4045200"/>
          </a:xfrm>
          <a:prstGeom prst="rect">
            <a:avLst/>
          </a:prstGeom>
          <a:noFill/>
          <a:ln>
            <a:noFill/>
          </a:ln>
        </p:spPr>
        <p:txBody>
          <a:bodyPr anchorCtr="0" anchor="t" bIns="0" lIns="0" spcFirstLastPara="1" rIns="0" wrap="square" tIns="0">
            <a:noAutofit/>
          </a:bodyPr>
          <a:lstStyle>
            <a:lvl1pPr indent="-431800" lvl="0" marL="457200" rtl="0">
              <a:lnSpc>
                <a:spcPct val="115000"/>
              </a:lnSpc>
              <a:spcBef>
                <a:spcPts val="0"/>
              </a:spcBef>
              <a:spcAft>
                <a:spcPts val="0"/>
              </a:spcAft>
              <a:buClr>
                <a:schemeClr val="lt2"/>
              </a:buClr>
              <a:buSzPts val="3200"/>
              <a:buFont typeface="Barlow Light"/>
              <a:buChar char="╸"/>
              <a:defRPr sz="3200">
                <a:solidFill>
                  <a:schemeClr val="dk1"/>
                </a:solidFill>
                <a:latin typeface="Barlow Light"/>
                <a:ea typeface="Barlow Light"/>
                <a:cs typeface="Barlow Light"/>
                <a:sym typeface="Barlow Light"/>
              </a:defRPr>
            </a:lvl1pPr>
            <a:lvl2pPr indent="-431800" lvl="1" marL="914400" rtl="0">
              <a:lnSpc>
                <a:spcPct val="115000"/>
              </a:lnSpc>
              <a:spcBef>
                <a:spcPts val="1100"/>
              </a:spcBef>
              <a:spcAft>
                <a:spcPts val="0"/>
              </a:spcAft>
              <a:buClr>
                <a:schemeClr val="lt2"/>
              </a:buClr>
              <a:buSzPts val="3200"/>
              <a:buFont typeface="Barlow Light"/>
              <a:buChar char="‧"/>
              <a:defRPr sz="3200">
                <a:solidFill>
                  <a:schemeClr val="dk1"/>
                </a:solidFill>
                <a:latin typeface="Barlow Light"/>
                <a:ea typeface="Barlow Light"/>
                <a:cs typeface="Barlow Light"/>
                <a:sym typeface="Barlow Light"/>
              </a:defRPr>
            </a:lvl2pPr>
            <a:lvl3pPr indent="-431800" lvl="2" marL="1371600" rtl="0">
              <a:lnSpc>
                <a:spcPct val="115000"/>
              </a:lnSpc>
              <a:spcBef>
                <a:spcPts val="1100"/>
              </a:spcBef>
              <a:spcAft>
                <a:spcPts val="0"/>
              </a:spcAft>
              <a:buClr>
                <a:schemeClr val="lt2"/>
              </a:buClr>
              <a:buSzPts val="3200"/>
              <a:buFont typeface="Barlow Light"/>
              <a:buChar char="‧"/>
              <a:defRPr sz="3200">
                <a:solidFill>
                  <a:schemeClr val="dk1"/>
                </a:solidFill>
                <a:latin typeface="Barlow Light"/>
                <a:ea typeface="Barlow Light"/>
                <a:cs typeface="Barlow Light"/>
                <a:sym typeface="Barlow Light"/>
              </a:defRPr>
            </a:lvl3pPr>
            <a:lvl4pPr indent="-431800" lvl="3" marL="1828800" rtl="0">
              <a:lnSpc>
                <a:spcPct val="115000"/>
              </a:lnSpc>
              <a:spcBef>
                <a:spcPts val="1100"/>
              </a:spcBef>
              <a:spcAft>
                <a:spcPts val="0"/>
              </a:spcAft>
              <a:buClr>
                <a:schemeClr val="dk1"/>
              </a:buClr>
              <a:buSzPts val="3200"/>
              <a:buFont typeface="Barlow Light"/>
              <a:buChar char="●"/>
              <a:defRPr sz="3200">
                <a:solidFill>
                  <a:schemeClr val="dk1"/>
                </a:solidFill>
                <a:latin typeface="Barlow Light"/>
                <a:ea typeface="Barlow Light"/>
                <a:cs typeface="Barlow Light"/>
                <a:sym typeface="Barlow Light"/>
              </a:defRPr>
            </a:lvl4pPr>
            <a:lvl5pPr indent="-431800" lvl="4" marL="2286000" rtl="0">
              <a:lnSpc>
                <a:spcPct val="115000"/>
              </a:lnSpc>
              <a:spcBef>
                <a:spcPts val="1100"/>
              </a:spcBef>
              <a:spcAft>
                <a:spcPts val="0"/>
              </a:spcAft>
              <a:buClr>
                <a:schemeClr val="dk1"/>
              </a:buClr>
              <a:buSzPts val="3200"/>
              <a:buFont typeface="Barlow Light"/>
              <a:buChar char="○"/>
              <a:defRPr sz="3200">
                <a:solidFill>
                  <a:schemeClr val="dk1"/>
                </a:solidFill>
                <a:latin typeface="Barlow Light"/>
                <a:ea typeface="Barlow Light"/>
                <a:cs typeface="Barlow Light"/>
                <a:sym typeface="Barlow Light"/>
              </a:defRPr>
            </a:lvl5pPr>
            <a:lvl6pPr indent="-431800" lvl="5" marL="2743200" rtl="0">
              <a:lnSpc>
                <a:spcPct val="115000"/>
              </a:lnSpc>
              <a:spcBef>
                <a:spcPts val="1100"/>
              </a:spcBef>
              <a:spcAft>
                <a:spcPts val="0"/>
              </a:spcAft>
              <a:buClr>
                <a:schemeClr val="dk1"/>
              </a:buClr>
              <a:buSzPts val="3200"/>
              <a:buFont typeface="Barlow Light"/>
              <a:buChar char="■"/>
              <a:defRPr sz="3200">
                <a:solidFill>
                  <a:schemeClr val="dk1"/>
                </a:solidFill>
                <a:latin typeface="Barlow Light"/>
                <a:ea typeface="Barlow Light"/>
                <a:cs typeface="Barlow Light"/>
                <a:sym typeface="Barlow Light"/>
              </a:defRPr>
            </a:lvl6pPr>
            <a:lvl7pPr indent="-431800" lvl="6" marL="3200400" rtl="0">
              <a:lnSpc>
                <a:spcPct val="115000"/>
              </a:lnSpc>
              <a:spcBef>
                <a:spcPts val="1100"/>
              </a:spcBef>
              <a:spcAft>
                <a:spcPts val="0"/>
              </a:spcAft>
              <a:buClr>
                <a:schemeClr val="dk1"/>
              </a:buClr>
              <a:buSzPts val="3200"/>
              <a:buFont typeface="Barlow Light"/>
              <a:buChar char="●"/>
              <a:defRPr sz="3200">
                <a:solidFill>
                  <a:schemeClr val="dk1"/>
                </a:solidFill>
                <a:latin typeface="Barlow Light"/>
                <a:ea typeface="Barlow Light"/>
                <a:cs typeface="Barlow Light"/>
                <a:sym typeface="Barlow Light"/>
              </a:defRPr>
            </a:lvl7pPr>
            <a:lvl8pPr indent="-431800" lvl="7" marL="3657600" rtl="0">
              <a:lnSpc>
                <a:spcPct val="115000"/>
              </a:lnSpc>
              <a:spcBef>
                <a:spcPts val="1100"/>
              </a:spcBef>
              <a:spcAft>
                <a:spcPts val="0"/>
              </a:spcAft>
              <a:buClr>
                <a:schemeClr val="dk1"/>
              </a:buClr>
              <a:buSzPts val="3200"/>
              <a:buFont typeface="Barlow Light"/>
              <a:buChar char="○"/>
              <a:defRPr sz="3200">
                <a:solidFill>
                  <a:schemeClr val="dk1"/>
                </a:solidFill>
                <a:latin typeface="Barlow Light"/>
                <a:ea typeface="Barlow Light"/>
                <a:cs typeface="Barlow Light"/>
                <a:sym typeface="Barlow Light"/>
              </a:defRPr>
            </a:lvl8pPr>
            <a:lvl9pPr indent="-431800" lvl="8" marL="4114800" rtl="0">
              <a:lnSpc>
                <a:spcPct val="115000"/>
              </a:lnSpc>
              <a:spcBef>
                <a:spcPts val="1100"/>
              </a:spcBef>
              <a:spcAft>
                <a:spcPts val="1100"/>
              </a:spcAft>
              <a:buClr>
                <a:schemeClr val="dk1"/>
              </a:buClr>
              <a:buSzPts val="3200"/>
              <a:buFont typeface="Barlow Light"/>
              <a:buChar char="■"/>
              <a:defRPr sz="3200">
                <a:solidFill>
                  <a:schemeClr val="dk1"/>
                </a:solidFill>
                <a:latin typeface="Barlow Light"/>
                <a:ea typeface="Barlow Light"/>
                <a:cs typeface="Barlow Light"/>
                <a:sym typeface="Barlow Light"/>
              </a:defRPr>
            </a:lvl9pPr>
          </a:lstStyle>
          <a:p/>
        </p:txBody>
      </p:sp>
      <p:sp>
        <p:nvSpPr>
          <p:cNvPr id="12" name="Google Shape;12;g1ef09efc3ab_0_0"/>
          <p:cNvSpPr txBox="1"/>
          <p:nvPr>
            <p:ph idx="12" type="sldNum"/>
          </p:nvPr>
        </p:nvSpPr>
        <p:spPr>
          <a:xfrm>
            <a:off x="11588181" y="6333133"/>
            <a:ext cx="600600" cy="462900"/>
          </a:xfrm>
          <a:prstGeom prst="rect">
            <a:avLst/>
          </a:prstGeom>
          <a:noFill/>
          <a:ln>
            <a:noFill/>
          </a:ln>
        </p:spPr>
        <p:txBody>
          <a:bodyPr anchorCtr="0" anchor="ctr" bIns="0" lIns="0" spcFirstLastPara="1" rIns="0" wrap="square" tIns="0">
            <a:noAutofit/>
          </a:bodyPr>
          <a:lstStyle>
            <a:lvl1pPr lvl="0" rtl="0" algn="ctr">
              <a:buNone/>
              <a:defRPr sz="1700">
                <a:solidFill>
                  <a:schemeClr val="accent2"/>
                </a:solidFill>
                <a:latin typeface="Barlow Light"/>
                <a:ea typeface="Barlow Light"/>
                <a:cs typeface="Barlow Light"/>
                <a:sym typeface="Barlow Light"/>
              </a:defRPr>
            </a:lvl1pPr>
            <a:lvl2pPr lvl="1" rtl="0" algn="ctr">
              <a:buNone/>
              <a:defRPr sz="1700">
                <a:solidFill>
                  <a:schemeClr val="accent2"/>
                </a:solidFill>
                <a:latin typeface="Barlow Light"/>
                <a:ea typeface="Barlow Light"/>
                <a:cs typeface="Barlow Light"/>
                <a:sym typeface="Barlow Light"/>
              </a:defRPr>
            </a:lvl2pPr>
            <a:lvl3pPr lvl="2" rtl="0" algn="ctr">
              <a:buNone/>
              <a:defRPr sz="1700">
                <a:solidFill>
                  <a:schemeClr val="accent2"/>
                </a:solidFill>
                <a:latin typeface="Barlow Light"/>
                <a:ea typeface="Barlow Light"/>
                <a:cs typeface="Barlow Light"/>
                <a:sym typeface="Barlow Light"/>
              </a:defRPr>
            </a:lvl3pPr>
            <a:lvl4pPr lvl="3" rtl="0" algn="ctr">
              <a:buNone/>
              <a:defRPr sz="1700">
                <a:solidFill>
                  <a:schemeClr val="accent2"/>
                </a:solidFill>
                <a:latin typeface="Barlow Light"/>
                <a:ea typeface="Barlow Light"/>
                <a:cs typeface="Barlow Light"/>
                <a:sym typeface="Barlow Light"/>
              </a:defRPr>
            </a:lvl4pPr>
            <a:lvl5pPr lvl="4" rtl="0" algn="ctr">
              <a:buNone/>
              <a:defRPr sz="1700">
                <a:solidFill>
                  <a:schemeClr val="accent2"/>
                </a:solidFill>
                <a:latin typeface="Barlow Light"/>
                <a:ea typeface="Barlow Light"/>
                <a:cs typeface="Barlow Light"/>
                <a:sym typeface="Barlow Light"/>
              </a:defRPr>
            </a:lvl5pPr>
            <a:lvl6pPr lvl="5" rtl="0" algn="ctr">
              <a:buNone/>
              <a:defRPr sz="1700">
                <a:solidFill>
                  <a:schemeClr val="accent2"/>
                </a:solidFill>
                <a:latin typeface="Barlow Light"/>
                <a:ea typeface="Barlow Light"/>
                <a:cs typeface="Barlow Light"/>
                <a:sym typeface="Barlow Light"/>
              </a:defRPr>
            </a:lvl6pPr>
            <a:lvl7pPr lvl="6" rtl="0" algn="ctr">
              <a:buNone/>
              <a:defRPr sz="1700">
                <a:solidFill>
                  <a:schemeClr val="accent2"/>
                </a:solidFill>
                <a:latin typeface="Barlow Light"/>
                <a:ea typeface="Barlow Light"/>
                <a:cs typeface="Barlow Light"/>
                <a:sym typeface="Barlow Light"/>
              </a:defRPr>
            </a:lvl7pPr>
            <a:lvl8pPr lvl="7" rtl="0" algn="ctr">
              <a:buNone/>
              <a:defRPr sz="1700">
                <a:solidFill>
                  <a:schemeClr val="accent2"/>
                </a:solidFill>
                <a:latin typeface="Barlow Light"/>
                <a:ea typeface="Barlow Light"/>
                <a:cs typeface="Barlow Light"/>
                <a:sym typeface="Barlow Light"/>
              </a:defRPr>
            </a:lvl8pPr>
            <a:lvl9pPr lvl="8" rtl="0" algn="ctr">
              <a:buNone/>
              <a:defRPr sz="1700">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US"/>
              <a:t>‹#›</a:t>
            </a:fld>
            <a:endParaRPr/>
          </a:p>
        </p:txBody>
      </p:sp>
      <p:sp>
        <p:nvSpPr>
          <p:cNvPr id="13" name="Google Shape;13;g1ef09efc3ab_0_0"/>
          <p:cNvSpPr/>
          <p:nvPr/>
        </p:nvSpPr>
        <p:spPr>
          <a:xfrm>
            <a:off x="0" y="6795933"/>
            <a:ext cx="11623500" cy="62100"/>
          </a:xfrm>
          <a:prstGeom prst="rect">
            <a:avLst/>
          </a:prstGeom>
          <a:gradFill>
            <a:gsLst>
              <a:gs pos="0">
                <a:srgbClr val="FFFFFF">
                  <a:alpha val="29803"/>
                  <a:alpha val="29800"/>
                </a:srgbClr>
              </a:gs>
              <a:gs pos="100000">
                <a:srgbClr val="FFFFFF">
                  <a:alpha val="0"/>
                  <a:alpha val="29800"/>
                </a:srgbClr>
              </a:gs>
            </a:gsLst>
            <a:lin ang="10800025"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 name="Google Shape;14;g1ef09efc3ab_0_0"/>
          <p:cNvSpPr/>
          <p:nvPr/>
        </p:nvSpPr>
        <p:spPr>
          <a:xfrm>
            <a:off x="11588181" y="6795933"/>
            <a:ext cx="600600" cy="62100"/>
          </a:xfrm>
          <a:prstGeom prst="rect">
            <a:avLst/>
          </a:prstGeom>
          <a:solidFill>
            <a:schemeClr val="accen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en.wikipedia.org/wiki/Application_programming_interface" TargetMode="External"/><Relationship Id="rId4" Type="http://schemas.openxmlformats.org/officeDocument/2006/relationships/hyperlink" Target="https://en.wikipedia.org/wiki/Salesforce.com" TargetMode="External"/><Relationship Id="rId5" Type="http://schemas.openxmlformats.org/officeDocument/2006/relationships/hyperlink" Target="https://en.wikipedia.org/wiki/EBa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2391552" y="1455440"/>
            <a:ext cx="7399800" cy="24162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chemeClr val="dk2"/>
              </a:buClr>
              <a:buSzPts val="6600"/>
              <a:buFont typeface="Arial Black"/>
              <a:buNone/>
            </a:pPr>
            <a:r>
              <a:rPr lang="en-US">
                <a:solidFill>
                  <a:srgbClr val="0C0C0C"/>
                </a:solidFill>
              </a:rPr>
              <a:t>Web Harvesting</a:t>
            </a:r>
            <a:endParaRPr>
              <a:solidFill>
                <a:srgbClr val="0C0C0C"/>
              </a:solidFill>
            </a:endParaRPr>
          </a:p>
        </p:txBody>
      </p:sp>
      <p:sp>
        <p:nvSpPr>
          <p:cNvPr id="129" name="Google Shape;129;p1"/>
          <p:cNvSpPr txBox="1"/>
          <p:nvPr>
            <p:ph idx="1" type="subTitle"/>
          </p:nvPr>
        </p:nvSpPr>
        <p:spPr>
          <a:xfrm>
            <a:off x="2407517" y="4476898"/>
            <a:ext cx="7373700" cy="764400"/>
          </a:xfrm>
          <a:prstGeom prst="rect">
            <a:avLst/>
          </a:prstGeom>
          <a:noFill/>
          <a:ln>
            <a:noFill/>
          </a:ln>
        </p:spPr>
        <p:txBody>
          <a:bodyPr anchorCtr="0" anchor="t" bIns="60925" lIns="0" spcFirstLastPara="1" rIns="0" wrap="square" tIns="60925">
            <a:normAutofit/>
          </a:bodyPr>
          <a:lstStyle/>
          <a:p>
            <a:pPr indent="0" lvl="0" marL="0" rtl="0" algn="r">
              <a:spcBef>
                <a:spcPts val="0"/>
              </a:spcBef>
              <a:spcAft>
                <a:spcPts val="1100"/>
              </a:spcAft>
              <a:buClr>
                <a:srgbClr val="0C0C0C"/>
              </a:buClr>
              <a:buSzPts val="2400"/>
              <a:buNone/>
            </a:pPr>
            <a:r>
              <a:rPr lang="en-US">
                <a:latin typeface="Times New Roman"/>
                <a:ea typeface="Times New Roman"/>
                <a:cs typeface="Times New Roman"/>
                <a:sym typeface="Times New Roman"/>
              </a:rPr>
              <a:t>By Fasaah Mazin K</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04f42d4621_1_10"/>
          <p:cNvSpPr txBox="1"/>
          <p:nvPr>
            <p:ph type="title"/>
          </p:nvPr>
        </p:nvSpPr>
        <p:spPr>
          <a:xfrm>
            <a:off x="609441" y="404664"/>
            <a:ext cx="10969800" cy="711000"/>
          </a:xfrm>
          <a:prstGeom prst="rect">
            <a:avLst/>
          </a:prstGeom>
        </p:spPr>
        <p:txBody>
          <a:bodyPr anchorCtr="0" anchor="ctr" bIns="60925" lIns="0" spcFirstLastPara="1" rIns="0" wrap="square" tIns="60925">
            <a:normAutofit/>
          </a:bodyPr>
          <a:lstStyle/>
          <a:p>
            <a:pPr indent="0" lvl="0" marL="0" rtl="0" algn="l">
              <a:spcBef>
                <a:spcPts val="0"/>
              </a:spcBef>
              <a:spcAft>
                <a:spcPts val="0"/>
              </a:spcAft>
              <a:buNone/>
            </a:pPr>
            <a:r>
              <a:rPr lang="en-US"/>
              <a:t>Selection of Methodology:</a:t>
            </a:r>
            <a:endParaRPr/>
          </a:p>
        </p:txBody>
      </p:sp>
      <p:sp>
        <p:nvSpPr>
          <p:cNvPr id="274" name="Google Shape;274;g204f42d4621_1_10"/>
          <p:cNvSpPr txBox="1"/>
          <p:nvPr/>
        </p:nvSpPr>
        <p:spPr>
          <a:xfrm>
            <a:off x="578700" y="1391575"/>
            <a:ext cx="10992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The particular requirements and limitations of the project determine whether to use the Waterfall or Agile technique.</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Software development using the waterfall process is sequential and linear, meaning that each stage must be finished before moving on to the next. For projects with clearly defined requirements and an awareness of the end purpose, this style works best.</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Contrarily, agile methodology is a flexible and iterative strategy that places a premium on collaboration, frequent adaptability, and continuous improvement. Projects with changing requirements, a need for rapid feedback, and a need for quick, frequent delivery are best suited for agile approach.</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04f42d4621_1_26"/>
          <p:cNvSpPr txBox="1"/>
          <p:nvPr/>
        </p:nvSpPr>
        <p:spPr>
          <a:xfrm>
            <a:off x="690250" y="454225"/>
            <a:ext cx="94053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The Waterfall methodology may be more suitable for this project if the criteria and goals are clearly stated and do not change frequently. However, the Agile technique may be more appropriate if the requirements are anticipated to change regularly or if frequent user feedback is required.</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User Centred Approach</a:t>
            </a:r>
            <a:endParaRPr sz="2200">
              <a:solidFill>
                <a:schemeClr val="dk1"/>
              </a:solidFill>
              <a:latin typeface="Times New Roman"/>
              <a:ea typeface="Times New Roman"/>
              <a:cs typeface="Times New Roman"/>
              <a:sym typeface="Times New Roman"/>
            </a:endParaRPr>
          </a:p>
          <a:p>
            <a:pPr indent="-368300" lvl="1" marL="9144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Agile technique places the user at the centre of the development process with an emphasis on understanding their needs and providing value rapidly. This user-centered approach is essential for a student-teacher app to make sure it fits the demands of its users and adds value.</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04f42d4621_1_36"/>
          <p:cNvSpPr txBox="1"/>
          <p:nvPr/>
        </p:nvSpPr>
        <p:spPr>
          <a:xfrm>
            <a:off x="608600" y="470550"/>
            <a:ext cx="94053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Flexibility</a:t>
            </a:r>
            <a:endParaRPr sz="2200">
              <a:solidFill>
                <a:schemeClr val="dk1"/>
              </a:solidFill>
              <a:latin typeface="Times New Roman"/>
              <a:ea typeface="Times New Roman"/>
              <a:cs typeface="Times New Roman"/>
              <a:sym typeface="Times New Roman"/>
            </a:endParaRPr>
          </a:p>
          <a:p>
            <a:pPr indent="-368300" lvl="1" marL="9144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Agile methodologies are malleable and flexible, allowing for the incorporation of changing requirements and expectations into the development process. This is crucial for a student-teacher app whose requirements might vary in response to student and instructor feedback.</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Collaboration</a:t>
            </a:r>
            <a:endParaRPr sz="2200">
              <a:solidFill>
                <a:schemeClr val="dk1"/>
              </a:solidFill>
              <a:latin typeface="Times New Roman"/>
              <a:ea typeface="Times New Roman"/>
              <a:cs typeface="Times New Roman"/>
              <a:sym typeface="Times New Roman"/>
            </a:endParaRPr>
          </a:p>
          <a:p>
            <a:pPr indent="-368300" lvl="1" marL="9144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Collaboration is emphasised by the agile process, which also encourages regular check-ins and communication amongst all stakeholders. For a student-teacher app, where both students and teachers will be using the app and offering feedback, this is especially crucial.</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04f42d4621_1_49"/>
          <p:cNvSpPr txBox="1"/>
          <p:nvPr/>
        </p:nvSpPr>
        <p:spPr>
          <a:xfrm>
            <a:off x="608600" y="470550"/>
            <a:ext cx="9405300" cy="4925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Continuous improvement</a:t>
            </a:r>
            <a:endParaRPr sz="2200">
              <a:solidFill>
                <a:schemeClr val="dk1"/>
              </a:solidFill>
              <a:latin typeface="Times New Roman"/>
              <a:ea typeface="Times New Roman"/>
              <a:cs typeface="Times New Roman"/>
              <a:sym typeface="Times New Roman"/>
            </a:endParaRPr>
          </a:p>
          <a:p>
            <a:pPr indent="-368300" lvl="1" marL="9144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Agile methodology places a high value on iteration and continuous improvement, enabling the team to continuously polish and improve the app in response to user feedback. This is essential for a student-teacher app since the demands of users can change over time, and the software needs to adapt.</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Quick and frequent deliveries</a:t>
            </a:r>
            <a:endParaRPr sz="2200">
              <a:solidFill>
                <a:schemeClr val="dk1"/>
              </a:solidFill>
              <a:latin typeface="Times New Roman"/>
              <a:ea typeface="Times New Roman"/>
              <a:cs typeface="Times New Roman"/>
              <a:sym typeface="Times New Roman"/>
            </a:endParaRPr>
          </a:p>
          <a:p>
            <a:pPr indent="-368300" lvl="1" marL="9144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Quick and frequent deployments are prioritised by the agile methodology, enabling the team to give customers access to tiny, functional portions of the app early in the development process and collect user feedback. By doing so, the danger of creating something that doesn't satisfy user wants is reduced, and the likelihood of success is raised.</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2460"/>
            </a:gs>
            <a:gs pos="100000">
              <a:srgbClr val="010101"/>
            </a:gs>
          </a:gsLst>
          <a:lin ang="5400012" scaled="0"/>
        </a:gradFill>
      </p:bgPr>
    </p:bg>
    <p:spTree>
      <p:nvGrpSpPr>
        <p:cNvPr id="297" name="Shape 297"/>
        <p:cNvGrpSpPr/>
        <p:nvPr/>
      </p:nvGrpSpPr>
      <p:grpSpPr>
        <a:xfrm>
          <a:off x="0" y="0"/>
          <a:ext cx="0" cy="0"/>
          <a:chOff x="0" y="0"/>
          <a:chExt cx="0" cy="0"/>
        </a:xfrm>
      </p:grpSpPr>
      <p:sp>
        <p:nvSpPr>
          <p:cNvPr id="298" name="Google Shape;298;g204f42d4621_1_58"/>
          <p:cNvSpPr txBox="1"/>
          <p:nvPr>
            <p:ph type="title"/>
          </p:nvPr>
        </p:nvSpPr>
        <p:spPr>
          <a:xfrm>
            <a:off x="609441" y="404664"/>
            <a:ext cx="10969800" cy="711000"/>
          </a:xfrm>
          <a:prstGeom prst="rect">
            <a:avLst/>
          </a:prstGeom>
        </p:spPr>
        <p:txBody>
          <a:bodyPr anchorCtr="0" anchor="ctr" bIns="60925" lIns="0" spcFirstLastPara="1" rIns="0" wrap="square" tIns="60925">
            <a:normAutofit/>
          </a:bodyPr>
          <a:lstStyle/>
          <a:p>
            <a:pPr indent="0" lvl="0" marL="0" rtl="0" algn="l">
              <a:spcBef>
                <a:spcPts val="0"/>
              </a:spcBef>
              <a:spcAft>
                <a:spcPts val="0"/>
              </a:spcAft>
              <a:buNone/>
            </a:pPr>
            <a:r>
              <a:rPr lang="en-US"/>
              <a:t>Conclusion:</a:t>
            </a:r>
            <a:endParaRPr/>
          </a:p>
        </p:txBody>
      </p:sp>
      <p:sp>
        <p:nvSpPr>
          <p:cNvPr id="299" name="Google Shape;299;g204f42d4621_1_58"/>
          <p:cNvSpPr txBox="1"/>
          <p:nvPr/>
        </p:nvSpPr>
        <p:spPr>
          <a:xfrm>
            <a:off x="690250" y="1270650"/>
            <a:ext cx="10889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FFFFFF"/>
                </a:solidFill>
                <a:latin typeface="Times New Roman"/>
                <a:ea typeface="Times New Roman"/>
                <a:cs typeface="Times New Roman"/>
                <a:sym typeface="Times New Roman"/>
              </a:rPr>
              <a:t>In conclusion, this project is a strong fit for the Agile methodology since it offers a user-centered, adaptable, collaborative, and constantly evolving approach to development.</a:t>
            </a:r>
            <a:endParaRPr sz="2200">
              <a:solidFill>
                <a:srgbClr val="FFFF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0e1e256eb9_0_28"/>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SYSTEM REQUIREMENTS</a:t>
            </a:r>
            <a:endParaRPr/>
          </a:p>
        </p:txBody>
      </p:sp>
      <p:sp>
        <p:nvSpPr>
          <p:cNvPr id="306" name="Google Shape;306;g20e1e256eb9_0_28"/>
          <p:cNvSpPr txBox="1"/>
          <p:nvPr>
            <p:ph idx="1" type="body"/>
          </p:nvPr>
        </p:nvSpPr>
        <p:spPr>
          <a:xfrm>
            <a:off x="1140100" y="1805275"/>
            <a:ext cx="8953800" cy="40452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OS: WINDOWS 10 OR HIGHER</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PROCESSOR: 2.6 GHz OR HIGHER</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RAM: MINIMUM 4GB</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DISPLAY: RESOLUTION OF 720P OR HIGHER</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HARD DISK: MINIMUM FREE SPACE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0e1e256eb9_0_5"/>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REQUIREMENTS</a:t>
            </a:r>
            <a:endParaRPr/>
          </a:p>
        </p:txBody>
      </p:sp>
      <p:sp>
        <p:nvSpPr>
          <p:cNvPr id="313" name="Google Shape;313;g20e1e256eb9_0_5"/>
          <p:cNvSpPr txBox="1"/>
          <p:nvPr>
            <p:ph idx="1" type="body"/>
          </p:nvPr>
        </p:nvSpPr>
        <p:spPr>
          <a:xfrm>
            <a:off x="1140103" y="1805263"/>
            <a:ext cx="7074300" cy="40452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DATA DISCOVERY</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DATA EXTRACTION</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EXTRACTION SCALE</a:t>
            </a:r>
            <a:endParaRPr>
              <a:latin typeface="Times New Roman"/>
              <a:ea typeface="Times New Roman"/>
              <a:cs typeface="Times New Roman"/>
              <a:sym typeface="Times New Roman"/>
            </a:endParaRPr>
          </a:p>
          <a:p>
            <a:pPr indent="-431800" lvl="0" marL="457200" rtl="0" algn="l">
              <a:spcBef>
                <a:spcPts val="0"/>
              </a:spcBef>
              <a:spcAft>
                <a:spcPts val="0"/>
              </a:spcAft>
              <a:buSzPts val="3200"/>
              <a:buFont typeface="Times New Roman"/>
              <a:buAutoNum type="arabicPeriod"/>
            </a:pPr>
            <a:r>
              <a:rPr lang="en-US">
                <a:latin typeface="Times New Roman"/>
                <a:ea typeface="Times New Roman"/>
                <a:cs typeface="Times New Roman"/>
                <a:sym typeface="Times New Roman"/>
              </a:rPr>
              <a:t>DATA OUTPUT</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0e1e256eb9_0_11"/>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NON FUNCTIONAL REQUIREMENTS</a:t>
            </a:r>
            <a:endParaRPr/>
          </a:p>
        </p:txBody>
      </p:sp>
      <p:sp>
        <p:nvSpPr>
          <p:cNvPr id="320" name="Google Shape;320;g20e1e256eb9_0_11"/>
          <p:cNvSpPr txBox="1"/>
          <p:nvPr>
            <p:ph idx="1" type="body"/>
          </p:nvPr>
        </p:nvSpPr>
        <p:spPr>
          <a:xfrm>
            <a:off x="1140103" y="1805263"/>
            <a:ext cx="7074300" cy="404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1.ACCURACY</a:t>
            </a:r>
            <a:endParaRPr>
              <a:latin typeface="Times New Roman"/>
              <a:ea typeface="Times New Roman"/>
              <a:cs typeface="Times New Roman"/>
              <a:sym typeface="Times New Roman"/>
            </a:endParaRPr>
          </a:p>
          <a:p>
            <a:pPr indent="0" lvl="0" marL="0" rtl="0" algn="l">
              <a:spcBef>
                <a:spcPts val="1100"/>
              </a:spcBef>
              <a:spcAft>
                <a:spcPts val="0"/>
              </a:spcAft>
              <a:buNone/>
            </a:pPr>
            <a:r>
              <a:rPr lang="en-US">
                <a:latin typeface="Times New Roman"/>
                <a:ea typeface="Times New Roman"/>
                <a:cs typeface="Times New Roman"/>
                <a:sym typeface="Times New Roman"/>
              </a:rPr>
              <a:t>2.SPEED</a:t>
            </a:r>
            <a:endParaRPr>
              <a:latin typeface="Times New Roman"/>
              <a:ea typeface="Times New Roman"/>
              <a:cs typeface="Times New Roman"/>
              <a:sym typeface="Times New Roman"/>
            </a:endParaRPr>
          </a:p>
          <a:p>
            <a:pPr indent="0" lvl="0" marL="0" rtl="0" algn="l">
              <a:spcBef>
                <a:spcPts val="1100"/>
              </a:spcBef>
              <a:spcAft>
                <a:spcPts val="0"/>
              </a:spcAft>
              <a:buNone/>
            </a:pPr>
            <a:r>
              <a:rPr lang="en-US">
                <a:latin typeface="Times New Roman"/>
                <a:ea typeface="Times New Roman"/>
                <a:cs typeface="Times New Roman"/>
                <a:sym typeface="Times New Roman"/>
              </a:rPr>
              <a:t>3.RELIABILITY</a:t>
            </a:r>
            <a:endParaRPr>
              <a:latin typeface="Times New Roman"/>
              <a:ea typeface="Times New Roman"/>
              <a:cs typeface="Times New Roman"/>
              <a:sym typeface="Times New Roman"/>
            </a:endParaRPr>
          </a:p>
          <a:p>
            <a:pPr indent="0" lvl="0" marL="0" rtl="0" algn="l">
              <a:spcBef>
                <a:spcPts val="1100"/>
              </a:spcBef>
              <a:spcAft>
                <a:spcPts val="0"/>
              </a:spcAft>
              <a:buNone/>
            </a:pPr>
            <a:r>
              <a:rPr lang="en-US">
                <a:latin typeface="Times New Roman"/>
                <a:ea typeface="Times New Roman"/>
                <a:cs typeface="Times New Roman"/>
                <a:sym typeface="Times New Roman"/>
              </a:rPr>
              <a:t>4.USABILITY</a:t>
            </a:r>
            <a:endParaRPr>
              <a:latin typeface="Times New Roman"/>
              <a:ea typeface="Times New Roman"/>
              <a:cs typeface="Times New Roman"/>
              <a:sym typeface="Times New Roman"/>
            </a:endParaRPr>
          </a:p>
          <a:p>
            <a:pPr indent="0" lvl="0" marL="0" rtl="0" algn="l">
              <a:spcBef>
                <a:spcPts val="1100"/>
              </a:spcBef>
              <a:spcAft>
                <a:spcPts val="1100"/>
              </a:spcAft>
              <a:buNone/>
            </a:pPr>
            <a:r>
              <a:rPr lang="en-US">
                <a:latin typeface="Times New Roman"/>
                <a:ea typeface="Times New Roman"/>
                <a:cs typeface="Times New Roman"/>
                <a:sym typeface="Times New Roman"/>
              </a:rPr>
              <a:t>5.COMPATIBILITY</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f44fc07b11_0_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PROJECT MANAGEMENT PLAN</a:t>
            </a:r>
            <a:endParaRPr/>
          </a:p>
        </p:txBody>
      </p:sp>
      <p:graphicFrame>
        <p:nvGraphicFramePr>
          <p:cNvPr id="327" name="Google Shape;327;g1f44fc07b11_0_0"/>
          <p:cNvGraphicFramePr/>
          <p:nvPr/>
        </p:nvGraphicFramePr>
        <p:xfrm>
          <a:off x="952488" y="2230075"/>
          <a:ext cx="3000000" cy="3000000"/>
        </p:xfrm>
        <a:graphic>
          <a:graphicData uri="http://schemas.openxmlformats.org/drawingml/2006/table">
            <a:tbl>
              <a:tblPr>
                <a:noFill/>
                <a:tableStyleId>{09232070-B338-4CD0-B44D-077AADAEEBA9}</a:tableStyleId>
              </a:tblPr>
              <a:tblGrid>
                <a:gridCol w="5141925"/>
                <a:gridCol w="5141925"/>
              </a:tblGrid>
              <a:tr h="762000">
                <a:tc>
                  <a:txBody>
                    <a:bodyPr/>
                    <a:lstStyle/>
                    <a:p>
                      <a:pPr indent="0" lvl="0" marL="0" rtl="0" algn="ctr">
                        <a:spcBef>
                          <a:spcPts val="0"/>
                        </a:spcBef>
                        <a:spcAft>
                          <a:spcPts val="0"/>
                        </a:spcAft>
                        <a:buNone/>
                      </a:pPr>
                      <a:r>
                        <a:rPr b="1" lang="en-US" sz="2500">
                          <a:solidFill>
                            <a:schemeClr val="dk1"/>
                          </a:solidFill>
                          <a:latin typeface="Times New Roman"/>
                          <a:ea typeface="Times New Roman"/>
                          <a:cs typeface="Times New Roman"/>
                          <a:sym typeface="Times New Roman"/>
                        </a:rPr>
                        <a:t>FOCUS AREAS</a:t>
                      </a:r>
                      <a:endParaRPr b="1" sz="2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500">
                          <a:solidFill>
                            <a:schemeClr val="dk1"/>
                          </a:solidFill>
                          <a:latin typeface="Times New Roman"/>
                          <a:ea typeface="Times New Roman"/>
                          <a:cs typeface="Times New Roman"/>
                          <a:sym typeface="Times New Roman"/>
                        </a:rPr>
                        <a:t>DESCRIPTIONS</a:t>
                      </a:r>
                      <a:endParaRPr b="1" sz="2500">
                        <a:solidFill>
                          <a:schemeClr val="dk1"/>
                        </a:solidFill>
                        <a:latin typeface="Times New Roman"/>
                        <a:ea typeface="Times New Roman"/>
                        <a:cs typeface="Times New Roman"/>
                        <a:sym typeface="Times New Roman"/>
                      </a:endParaRPr>
                    </a:p>
                  </a:txBody>
                  <a:tcPr marT="91425" marB="91425" marR="91425" marL="91425"/>
                </a:tc>
              </a:tr>
              <a:tr h="1083900">
                <a:tc>
                  <a:txBody>
                    <a:bodyPr/>
                    <a:lstStyle/>
                    <a:p>
                      <a:pPr indent="-355600" lvl="0" marL="457200" rtl="0" algn="l">
                        <a:spcBef>
                          <a:spcPts val="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INTEGRATION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Project Team Structure, Roles &amp; Responsibilities of Team, Project Closure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91425" marB="91425" marR="91425" marL="91425" anchor="ctr"/>
                </a:tc>
              </a:tr>
              <a:tr h="855925">
                <a:tc>
                  <a:txBody>
                    <a:bodyPr/>
                    <a:lstStyle/>
                    <a:p>
                      <a:pPr indent="0" lvl="0" marL="0" rtl="0" algn="l">
                        <a:spcBef>
                          <a:spcPts val="0"/>
                        </a:spcBef>
                        <a:spcAft>
                          <a:spcPts val="0"/>
                        </a:spcAft>
                        <a:buNone/>
                      </a:pPr>
                      <a:r>
                        <a:rPr lang="en-US" sz="2500">
                          <a:solidFill>
                            <a:schemeClr val="dk1"/>
                          </a:solidFill>
                          <a:latin typeface="Times New Roman"/>
                          <a:ea typeface="Times New Roman"/>
                          <a:cs typeface="Times New Roman"/>
                          <a:sym typeface="Times New Roman"/>
                        </a:rPr>
                        <a:t>2.   </a:t>
                      </a:r>
                      <a:r>
                        <a:rPr lang="en-US" sz="1900">
                          <a:solidFill>
                            <a:schemeClr val="dk1"/>
                          </a:solidFill>
                          <a:latin typeface="Times New Roman"/>
                          <a:ea typeface="Times New Roman"/>
                          <a:cs typeface="Times New Roman"/>
                          <a:sym typeface="Times New Roman"/>
                        </a:rPr>
                        <a:t>SCOPE MANAGEMENT</a:t>
                      </a:r>
                      <a:endParaRPr sz="19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The website will be accessible to everyone on the web and will be easy to use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91425" marB="91425" marR="91425" marL="91425" anchor="ctr"/>
                </a:tc>
              </a:tr>
              <a:tr h="899600">
                <a:tc>
                  <a:txBody>
                    <a:bodyPr/>
                    <a:lstStyle/>
                    <a:p>
                      <a:pPr indent="0" lvl="0" marL="0" rtl="0" algn="l">
                        <a:spcBef>
                          <a:spcPts val="0"/>
                        </a:spcBef>
                        <a:spcAft>
                          <a:spcPts val="0"/>
                        </a:spcAft>
                        <a:buNone/>
                      </a:pPr>
                      <a:r>
                        <a:rPr b="1" lang="en-US" sz="2000">
                          <a:solidFill>
                            <a:schemeClr val="dk1"/>
                          </a:solidFill>
                          <a:latin typeface="Times New Roman"/>
                          <a:ea typeface="Times New Roman"/>
                          <a:cs typeface="Times New Roman"/>
                          <a:sym typeface="Times New Roman"/>
                        </a:rPr>
                        <a:t>3.   </a:t>
                      </a:r>
                      <a:r>
                        <a:rPr lang="en-US" sz="2000">
                          <a:solidFill>
                            <a:schemeClr val="dk1"/>
                          </a:solidFill>
                          <a:latin typeface="Times New Roman"/>
                          <a:ea typeface="Times New Roman"/>
                          <a:cs typeface="Times New Roman"/>
                          <a:sym typeface="Times New Roman"/>
                        </a:rPr>
                        <a:t>SCHEDULE MANAGEMENT</a:t>
                      </a:r>
                      <a:endParaRPr sz="24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Project Start Date: 12/01/2023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Project End Date: June 2023 (estimated)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Milestones: Website Design Completion,Website Development Completion,Website Testing Completion, Website Launch, Website Maintenance</a:t>
                      </a:r>
                      <a:endParaRPr sz="2500">
                        <a:solidFill>
                          <a:schemeClr val="dk1"/>
                        </a:solidFill>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f44fc07b11_0_14"/>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PROJECT MANAGEMENT PLAN</a:t>
            </a:r>
            <a:endParaRPr/>
          </a:p>
        </p:txBody>
      </p:sp>
      <p:graphicFrame>
        <p:nvGraphicFramePr>
          <p:cNvPr id="334" name="Google Shape;334;g1f44fc07b11_0_14"/>
          <p:cNvGraphicFramePr/>
          <p:nvPr/>
        </p:nvGraphicFramePr>
        <p:xfrm>
          <a:off x="952475" y="2591000"/>
          <a:ext cx="3000000" cy="3000000"/>
        </p:xfrm>
        <a:graphic>
          <a:graphicData uri="http://schemas.openxmlformats.org/drawingml/2006/table">
            <a:tbl>
              <a:tblPr>
                <a:noFill/>
                <a:tableStyleId>{09232070-B338-4CD0-B44D-077AADAEEBA9}</a:tableStyleId>
              </a:tblPr>
              <a:tblGrid>
                <a:gridCol w="5141925"/>
                <a:gridCol w="5141925"/>
              </a:tblGrid>
              <a:tr h="838000">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4. COST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700">
                          <a:solidFill>
                            <a:schemeClr val="dk1"/>
                          </a:solidFill>
                          <a:latin typeface="Times New Roman"/>
                          <a:ea typeface="Times New Roman"/>
                          <a:cs typeface="Times New Roman"/>
                          <a:sym typeface="Times New Roman"/>
                        </a:rPr>
                        <a:t>Budget: Rupees - 1,00,000 - 2,00,000</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700">
                          <a:solidFill>
                            <a:schemeClr val="dk1"/>
                          </a:solidFill>
                          <a:latin typeface="Times New Roman"/>
                          <a:ea typeface="Times New Roman"/>
                          <a:cs typeface="Times New Roman"/>
                          <a:sym typeface="Times New Roman"/>
                        </a:rPr>
                        <a:t>Resource Requirements: Server Hosting, website Development Tools, Mobile and Web Development Platforms, Quality Assurance and Testing Tools. </a:t>
                      </a:r>
                      <a:endParaRPr sz="2400">
                        <a:solidFill>
                          <a:schemeClr val="dk1"/>
                        </a:solidFill>
                        <a:latin typeface="Times New Roman"/>
                        <a:ea typeface="Times New Roman"/>
                        <a:cs typeface="Times New Roman"/>
                        <a:sym typeface="Times New Roman"/>
                      </a:endParaRPr>
                    </a:p>
                  </a:txBody>
                  <a:tcPr marT="91425" marB="91425" marR="91425" marL="91425" anchor="ctr"/>
                </a:tc>
              </a:tr>
              <a:tr h="874925">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5. QUALITY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Quality Assurance, Quality Control</a:t>
                      </a:r>
                      <a:endParaRPr sz="1800">
                        <a:solidFill>
                          <a:schemeClr val="dk1"/>
                        </a:solidFill>
                        <a:latin typeface="Times New Roman"/>
                        <a:ea typeface="Times New Roman"/>
                        <a:cs typeface="Times New Roman"/>
                        <a:sym typeface="Times New Roman"/>
                      </a:endParaRPr>
                    </a:p>
                  </a:txBody>
                  <a:tcPr marT="91425" marB="91425" marR="91425" marL="91425" anchor="ctr"/>
                </a:tc>
              </a:tr>
              <a:tr h="874975">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6. RESOURCE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Estimate and Manage the need, Finance: Budget Required</a:t>
                      </a:r>
                      <a:endParaRPr sz="1800">
                        <a:solidFill>
                          <a:schemeClr val="dk1"/>
                        </a:solidFill>
                        <a:latin typeface="Times New Roman"/>
                        <a:ea typeface="Times New Roman"/>
                        <a:cs typeface="Times New Roman"/>
                        <a:sym typeface="Times New Roman"/>
                      </a:endParaRPr>
                    </a:p>
                  </a:txBody>
                  <a:tcPr marT="91425" marB="91425" marR="91425" marL="91425" anchor="ctr"/>
                </a:tc>
              </a:tr>
              <a:tr h="855925">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7. STAKEHOLDER</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Identifying, Analyzing, Engaging Stakeholders</a:t>
                      </a:r>
                      <a:endParaRPr sz="1800">
                        <a:solidFill>
                          <a:schemeClr val="dk1"/>
                        </a:solidFill>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txBox="1"/>
          <p:nvPr>
            <p:ph idx="12" type="sldNum"/>
          </p:nvPr>
        </p:nvSpPr>
        <p:spPr>
          <a:xfrm>
            <a:off x="8735325" y="6232227"/>
            <a:ext cx="2844059" cy="365125"/>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sz="3200">
                <a:latin typeface="Times New Roman"/>
                <a:ea typeface="Times New Roman"/>
                <a:cs typeface="Times New Roman"/>
                <a:sym typeface="Times New Roman"/>
              </a:rPr>
              <a:t>‹#›</a:t>
            </a:fld>
            <a:endParaRPr sz="3200">
              <a:latin typeface="Times New Roman"/>
              <a:ea typeface="Times New Roman"/>
              <a:cs typeface="Times New Roman"/>
              <a:sym typeface="Times New Roman"/>
            </a:endParaRPr>
          </a:p>
        </p:txBody>
      </p:sp>
      <p:sp>
        <p:nvSpPr>
          <p:cNvPr id="136" name="Google Shape;136;p2"/>
          <p:cNvSpPr txBox="1"/>
          <p:nvPr>
            <p:ph type="title"/>
          </p:nvPr>
        </p:nvSpPr>
        <p:spPr>
          <a:xfrm>
            <a:off x="609429" y="689889"/>
            <a:ext cx="10969800" cy="711000"/>
          </a:xfrm>
          <a:prstGeom prst="rect">
            <a:avLst/>
          </a:prstGeom>
          <a:noFill/>
          <a:ln>
            <a:noFill/>
          </a:ln>
        </p:spPr>
        <p:txBody>
          <a:bodyPr anchorCtr="0" anchor="ctr" bIns="60925" lIns="0" spcFirstLastPara="1" rIns="0" wrap="square" tIns="60925">
            <a:noAutofit/>
          </a:bodyPr>
          <a:lstStyle/>
          <a:p>
            <a:pPr indent="0" lvl="0" marL="0" rtl="0" algn="ctr">
              <a:spcBef>
                <a:spcPts val="0"/>
              </a:spcBef>
              <a:spcAft>
                <a:spcPts val="0"/>
              </a:spcAft>
              <a:buClr>
                <a:schemeClr val="dk1"/>
              </a:buClr>
              <a:buSzPts val="3600"/>
              <a:buFont typeface="Arial Black"/>
              <a:buNone/>
            </a:pPr>
            <a:r>
              <a:rPr lang="en-US" sz="4300">
                <a:latin typeface="Times New Roman"/>
                <a:ea typeface="Times New Roman"/>
                <a:cs typeface="Times New Roman"/>
                <a:sym typeface="Times New Roman"/>
              </a:rPr>
              <a:t>Our Team</a:t>
            </a:r>
            <a:endParaRPr sz="4300">
              <a:latin typeface="Times New Roman"/>
              <a:ea typeface="Times New Roman"/>
              <a:cs typeface="Times New Roman"/>
              <a:sym typeface="Times New Roman"/>
            </a:endParaRPr>
          </a:p>
        </p:txBody>
      </p:sp>
      <p:sp>
        <p:nvSpPr>
          <p:cNvPr id="137" name="Google Shape;137;p2"/>
          <p:cNvSpPr txBox="1"/>
          <p:nvPr/>
        </p:nvSpPr>
        <p:spPr>
          <a:xfrm>
            <a:off x="1314152" y="3213600"/>
            <a:ext cx="29247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chemeClr val="dk2"/>
                </a:solidFill>
                <a:latin typeface="Times New Roman"/>
                <a:ea typeface="Times New Roman"/>
                <a:cs typeface="Times New Roman"/>
                <a:sym typeface="Times New Roman"/>
              </a:rPr>
              <a:t>Ayush Lunkad</a:t>
            </a:r>
            <a:endParaRPr sz="2000">
              <a:latin typeface="Times New Roman"/>
              <a:ea typeface="Times New Roman"/>
              <a:cs typeface="Times New Roman"/>
              <a:sym typeface="Times New Roman"/>
            </a:endParaRPr>
          </a:p>
        </p:txBody>
      </p:sp>
      <p:sp>
        <p:nvSpPr>
          <p:cNvPr id="138" name="Google Shape;138;p2"/>
          <p:cNvSpPr txBox="1"/>
          <p:nvPr/>
        </p:nvSpPr>
        <p:spPr>
          <a:xfrm>
            <a:off x="913094" y="4850576"/>
            <a:ext cx="22020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700">
              <a:latin typeface="Times New Roman"/>
              <a:ea typeface="Times New Roman"/>
              <a:cs typeface="Times New Roman"/>
              <a:sym typeface="Times New Roman"/>
            </a:endParaRPr>
          </a:p>
        </p:txBody>
      </p:sp>
      <p:sp>
        <p:nvSpPr>
          <p:cNvPr id="139" name="Google Shape;139;p2"/>
          <p:cNvSpPr txBox="1"/>
          <p:nvPr/>
        </p:nvSpPr>
        <p:spPr>
          <a:xfrm>
            <a:off x="1732025" y="3805092"/>
            <a:ext cx="2202000" cy="711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00">
                <a:solidFill>
                  <a:schemeClr val="lt1"/>
                </a:solidFill>
                <a:latin typeface="Times New Roman"/>
                <a:ea typeface="Times New Roman"/>
                <a:cs typeface="Times New Roman"/>
                <a:sym typeface="Times New Roman"/>
              </a:rPr>
              <a:t>MEMBER</a:t>
            </a:r>
            <a:endParaRPr sz="19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900">
                <a:solidFill>
                  <a:schemeClr val="lt1"/>
                </a:solidFill>
                <a:latin typeface="Times New Roman"/>
                <a:ea typeface="Times New Roman"/>
                <a:cs typeface="Times New Roman"/>
                <a:sym typeface="Times New Roman"/>
              </a:rPr>
              <a:t>RA2111027010166</a:t>
            </a:r>
            <a:endParaRPr sz="1900">
              <a:solidFill>
                <a:schemeClr val="lt1"/>
              </a:solidFill>
              <a:latin typeface="Times New Roman"/>
              <a:ea typeface="Times New Roman"/>
              <a:cs typeface="Times New Roman"/>
              <a:sym typeface="Times New Roman"/>
            </a:endParaRPr>
          </a:p>
        </p:txBody>
      </p:sp>
      <p:sp>
        <p:nvSpPr>
          <p:cNvPr id="140" name="Google Shape;140;p2"/>
          <p:cNvSpPr txBox="1"/>
          <p:nvPr/>
        </p:nvSpPr>
        <p:spPr>
          <a:xfrm>
            <a:off x="4993411" y="3213595"/>
            <a:ext cx="22020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chemeClr val="dk2"/>
                </a:solidFill>
                <a:latin typeface="Times New Roman"/>
                <a:ea typeface="Times New Roman"/>
                <a:cs typeface="Times New Roman"/>
                <a:sym typeface="Times New Roman"/>
              </a:rPr>
              <a:t>Fasaah Mazin </a:t>
            </a:r>
            <a:endParaRPr sz="1600">
              <a:latin typeface="Times New Roman"/>
              <a:ea typeface="Times New Roman"/>
              <a:cs typeface="Times New Roman"/>
              <a:sym typeface="Times New Roman"/>
            </a:endParaRPr>
          </a:p>
        </p:txBody>
      </p:sp>
      <p:sp>
        <p:nvSpPr>
          <p:cNvPr id="141" name="Google Shape;141;p2"/>
          <p:cNvSpPr txBox="1"/>
          <p:nvPr/>
        </p:nvSpPr>
        <p:spPr>
          <a:xfrm>
            <a:off x="3649398" y="4850576"/>
            <a:ext cx="22020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700">
              <a:latin typeface="Times New Roman"/>
              <a:ea typeface="Times New Roman"/>
              <a:cs typeface="Times New Roman"/>
              <a:sym typeface="Times New Roman"/>
            </a:endParaRPr>
          </a:p>
        </p:txBody>
      </p:sp>
      <p:sp>
        <p:nvSpPr>
          <p:cNvPr id="142" name="Google Shape;142;p2"/>
          <p:cNvSpPr txBox="1"/>
          <p:nvPr/>
        </p:nvSpPr>
        <p:spPr>
          <a:xfrm>
            <a:off x="4993425" y="3805094"/>
            <a:ext cx="2202000" cy="711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00">
                <a:solidFill>
                  <a:schemeClr val="lt1"/>
                </a:solidFill>
                <a:latin typeface="Times New Roman"/>
                <a:ea typeface="Times New Roman"/>
                <a:cs typeface="Times New Roman"/>
                <a:sym typeface="Times New Roman"/>
              </a:rPr>
              <a:t>LEADER</a:t>
            </a:r>
            <a:endParaRPr sz="19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rPr lang="en-US" sz="1900">
                <a:solidFill>
                  <a:schemeClr val="lt1"/>
                </a:solidFill>
                <a:latin typeface="Times New Roman"/>
                <a:ea typeface="Times New Roman"/>
                <a:cs typeface="Times New Roman"/>
                <a:sym typeface="Times New Roman"/>
              </a:rPr>
              <a:t>RA2111027010167</a:t>
            </a:r>
            <a:endParaRPr sz="1900">
              <a:solidFill>
                <a:schemeClr val="lt1"/>
              </a:solidFill>
              <a:latin typeface="Times New Roman"/>
              <a:ea typeface="Times New Roman"/>
              <a:cs typeface="Times New Roman"/>
              <a:sym typeface="Times New Roman"/>
            </a:endParaRPr>
          </a:p>
        </p:txBody>
      </p:sp>
      <p:sp>
        <p:nvSpPr>
          <p:cNvPr id="143" name="Google Shape;143;p2"/>
          <p:cNvSpPr txBox="1"/>
          <p:nvPr/>
        </p:nvSpPr>
        <p:spPr>
          <a:xfrm>
            <a:off x="8254779" y="3213607"/>
            <a:ext cx="22020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chemeClr val="dk2"/>
                </a:solidFill>
                <a:latin typeface="Times New Roman"/>
                <a:ea typeface="Times New Roman"/>
                <a:cs typeface="Times New Roman"/>
                <a:sym typeface="Times New Roman"/>
              </a:rPr>
              <a:t>Abhinav Raj</a:t>
            </a:r>
            <a:endParaRPr sz="1600">
              <a:latin typeface="Times New Roman"/>
              <a:ea typeface="Times New Roman"/>
              <a:cs typeface="Times New Roman"/>
              <a:sym typeface="Times New Roman"/>
            </a:endParaRPr>
          </a:p>
        </p:txBody>
      </p:sp>
      <p:sp>
        <p:nvSpPr>
          <p:cNvPr id="144" name="Google Shape;144;p2"/>
          <p:cNvSpPr txBox="1"/>
          <p:nvPr/>
        </p:nvSpPr>
        <p:spPr>
          <a:xfrm>
            <a:off x="6352404" y="4850576"/>
            <a:ext cx="22020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700">
              <a:latin typeface="Times New Roman"/>
              <a:ea typeface="Times New Roman"/>
              <a:cs typeface="Times New Roman"/>
              <a:sym typeface="Times New Roman"/>
            </a:endParaRPr>
          </a:p>
        </p:txBody>
      </p:sp>
      <p:sp>
        <p:nvSpPr>
          <p:cNvPr id="145" name="Google Shape;145;p2"/>
          <p:cNvSpPr txBox="1"/>
          <p:nvPr/>
        </p:nvSpPr>
        <p:spPr>
          <a:xfrm>
            <a:off x="8254825" y="3805093"/>
            <a:ext cx="2202000" cy="711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00">
                <a:solidFill>
                  <a:schemeClr val="lt1"/>
                </a:solidFill>
                <a:latin typeface="Times New Roman"/>
                <a:ea typeface="Times New Roman"/>
                <a:cs typeface="Times New Roman"/>
                <a:sym typeface="Times New Roman"/>
              </a:rPr>
              <a:t>MEMBER</a:t>
            </a:r>
            <a:endParaRPr sz="19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rPr lang="en-US" sz="1900">
                <a:solidFill>
                  <a:schemeClr val="lt1"/>
                </a:solidFill>
                <a:latin typeface="Times New Roman"/>
                <a:ea typeface="Times New Roman"/>
                <a:cs typeface="Times New Roman"/>
                <a:sym typeface="Times New Roman"/>
              </a:rPr>
              <a:t>RA2111027010162</a:t>
            </a:r>
            <a:endParaRPr sz="1900">
              <a:solidFill>
                <a:schemeClr val="lt1"/>
              </a:solidFill>
              <a:latin typeface="Times New Roman"/>
              <a:ea typeface="Times New Roman"/>
              <a:cs typeface="Times New Roman"/>
              <a:sym typeface="Times New Roman"/>
            </a:endParaRPr>
          </a:p>
        </p:txBody>
      </p:sp>
      <p:sp>
        <p:nvSpPr>
          <p:cNvPr id="146" name="Google Shape;146;p2"/>
          <p:cNvSpPr txBox="1"/>
          <p:nvPr/>
        </p:nvSpPr>
        <p:spPr>
          <a:xfrm>
            <a:off x="9085553" y="4850576"/>
            <a:ext cx="22020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f44fc07b11_0_21"/>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PROJECT</a:t>
            </a:r>
            <a:r>
              <a:rPr lang="en-US"/>
              <a:t> MANAGEMENT PLAN</a:t>
            </a:r>
            <a:endParaRPr/>
          </a:p>
        </p:txBody>
      </p:sp>
      <p:graphicFrame>
        <p:nvGraphicFramePr>
          <p:cNvPr id="341" name="Google Shape;341;g1f44fc07b11_0_21"/>
          <p:cNvGraphicFramePr/>
          <p:nvPr/>
        </p:nvGraphicFramePr>
        <p:xfrm>
          <a:off x="952488" y="2857500"/>
          <a:ext cx="3000000" cy="3000000"/>
        </p:xfrm>
        <a:graphic>
          <a:graphicData uri="http://schemas.openxmlformats.org/drawingml/2006/table">
            <a:tbl>
              <a:tblPr>
                <a:noFill/>
                <a:tableStyleId>{09232070-B338-4CD0-B44D-077AADAEEBA9}</a:tableStyleId>
              </a:tblPr>
              <a:tblGrid>
                <a:gridCol w="5141925"/>
                <a:gridCol w="5141925"/>
              </a:tblGrid>
              <a:tr h="684975">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8. COMMUNICATION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Determine communication requirements, roles and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responsibilities, tools and techniques.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91425" marB="91425" marR="91425" marL="91425" anchor="ctr"/>
                </a:tc>
              </a:tr>
              <a:tr h="821225">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9. RISK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Identifying, analysing, and prioritizing project risks</a:t>
                      </a:r>
                      <a:endParaRPr sz="1800">
                        <a:solidFill>
                          <a:schemeClr val="dk1"/>
                        </a:solidFill>
                        <a:latin typeface="Times New Roman"/>
                        <a:ea typeface="Times New Roman"/>
                        <a:cs typeface="Times New Roman"/>
                        <a:sym typeface="Times New Roman"/>
                      </a:endParaRPr>
                    </a:p>
                  </a:txBody>
                  <a:tcPr marT="91425" marB="91425" marR="91425" marL="91425" anchor="ctr"/>
                </a:tc>
              </a:tr>
              <a:tr h="821500">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10. PROCUREMENT MANAGEMENT</a:t>
                      </a:r>
                      <a:endParaRPr sz="2000">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Adhering to organization procurement process</a:t>
                      </a:r>
                      <a:endParaRPr sz="1800">
                        <a:solidFill>
                          <a:schemeClr val="dk1"/>
                        </a:solidFill>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111885aa17_0_6"/>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EFFORT AND COST ESTIMATION</a:t>
            </a:r>
            <a:endParaRPr/>
          </a:p>
        </p:txBody>
      </p:sp>
      <p:graphicFrame>
        <p:nvGraphicFramePr>
          <p:cNvPr id="348" name="Google Shape;348;g2111885aa17_0_6"/>
          <p:cNvGraphicFramePr/>
          <p:nvPr/>
        </p:nvGraphicFramePr>
        <p:xfrm>
          <a:off x="952513" y="2095500"/>
          <a:ext cx="3000000" cy="3000000"/>
        </p:xfrm>
        <a:graphic>
          <a:graphicData uri="http://schemas.openxmlformats.org/drawingml/2006/table">
            <a:tbl>
              <a:tblPr>
                <a:noFill/>
                <a:tableStyleId>{09232070-B338-4CD0-B44D-077AADAEEBA9}</a:tableStyleId>
              </a:tblPr>
              <a:tblGrid>
                <a:gridCol w="2570950"/>
                <a:gridCol w="2570950"/>
                <a:gridCol w="2570950"/>
                <a:gridCol w="2570950"/>
              </a:tblGrid>
              <a:tr h="549500">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TASK</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Effort (in person-hours) </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Cost (per hour)</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Total Cost</a:t>
                      </a:r>
                      <a:endParaRPr sz="20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Project Planning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100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₹1,000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₹1,00,000</a:t>
                      </a:r>
                      <a:endParaRPr sz="18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Requirements Gathering</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50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₹500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₹25,000 </a:t>
                      </a:r>
                      <a:endParaRPr sz="18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UI/UX Design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20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₹400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₹8,000</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Software Development</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70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₹700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₹49,000 </a:t>
                      </a:r>
                      <a:endParaRPr sz="18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Quality Assurance</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15</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₹200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₹3,000 </a:t>
                      </a:r>
                      <a:endParaRPr sz="18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Deployment and Maintenance</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50</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₹400 </a:t>
                      </a:r>
                      <a:endParaRPr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₹20,000 </a:t>
                      </a:r>
                      <a:endParaRPr sz="1800">
                        <a:solidFill>
                          <a:schemeClr val="dk1"/>
                        </a:solidFill>
                        <a:latin typeface="Times New Roman"/>
                        <a:ea typeface="Times New Roman"/>
                        <a:cs typeface="Times New Roman"/>
                        <a:sym typeface="Times New Roman"/>
                      </a:endParaRPr>
                    </a:p>
                  </a:txBody>
                  <a:tcPr marT="91425" marB="91425" marR="91425" marL="91425"/>
                </a:tc>
              </a:tr>
              <a:tr h="564700">
                <a:tc>
                  <a:txBody>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Total:</a:t>
                      </a:r>
                      <a:endParaRPr b="1"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375</a:t>
                      </a:r>
                      <a:endParaRPr b="1"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₹3,200</a:t>
                      </a:r>
                      <a:endParaRPr b="1" sz="1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₹2,05,000</a:t>
                      </a:r>
                      <a:endParaRPr b="1" sz="18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111885aa17_0_19"/>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WORK BREAKDOWN STRUCTURE</a:t>
            </a:r>
            <a:endParaRPr/>
          </a:p>
        </p:txBody>
      </p:sp>
      <p:sp>
        <p:nvSpPr>
          <p:cNvPr id="355" name="Google Shape;355;g2111885aa17_0_19"/>
          <p:cNvSpPr txBox="1"/>
          <p:nvPr>
            <p:ph idx="1" type="body"/>
          </p:nvPr>
        </p:nvSpPr>
        <p:spPr>
          <a:xfrm>
            <a:off x="1140103" y="1864063"/>
            <a:ext cx="7074300" cy="4045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US" sz="1800" u="sng">
                <a:latin typeface="Times New Roman"/>
                <a:ea typeface="Times New Roman"/>
                <a:cs typeface="Times New Roman"/>
                <a:sym typeface="Times New Roman"/>
              </a:rPr>
              <a:t>1) Project Initiation </a:t>
            </a:r>
            <a:endParaRPr b="1" sz="1800" u="sng">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1.1. Define project scope and objectives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1.2. Identify stakeholders and their roles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1.3. Form project team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1.4. Develop project plan and schedule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1.5. Obtain necessary resources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7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1700" u="sng">
                <a:latin typeface="Times New Roman"/>
                <a:ea typeface="Times New Roman"/>
                <a:cs typeface="Times New Roman"/>
                <a:sym typeface="Times New Roman"/>
              </a:rPr>
              <a:t>2) Requirements Gathering </a:t>
            </a:r>
            <a:endParaRPr b="1" sz="1700" u="sng">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900">
                <a:latin typeface="Times New Roman"/>
                <a:ea typeface="Times New Roman"/>
                <a:cs typeface="Times New Roman"/>
                <a:sym typeface="Times New Roman"/>
              </a:rPr>
              <a:t>2.1. Analyze user needs and preferences </a:t>
            </a:r>
            <a:endParaRPr sz="1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900">
                <a:latin typeface="Times New Roman"/>
                <a:ea typeface="Times New Roman"/>
                <a:cs typeface="Times New Roman"/>
                <a:sym typeface="Times New Roman"/>
              </a:rPr>
              <a:t>2.2. Identify required features and functions </a:t>
            </a:r>
            <a:endParaRPr sz="1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900">
                <a:latin typeface="Times New Roman"/>
                <a:ea typeface="Times New Roman"/>
                <a:cs typeface="Times New Roman"/>
                <a:sym typeface="Times New Roman"/>
              </a:rPr>
              <a:t>2.3. Determine technical requirements </a:t>
            </a:r>
            <a:endParaRPr sz="1900">
              <a:latin typeface="Times New Roman"/>
              <a:ea typeface="Times New Roman"/>
              <a:cs typeface="Times New Roman"/>
              <a:sym typeface="Times New Roman"/>
            </a:endParaRPr>
          </a:p>
          <a:p>
            <a:pPr indent="0" lvl="0" marL="0" rtl="0" algn="l">
              <a:spcBef>
                <a:spcPts val="0"/>
              </a:spcBef>
              <a:spcAft>
                <a:spcPts val="11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111885aa17_0_25"/>
          <p:cNvSpPr txBox="1"/>
          <p:nvPr>
            <p:ph type="title"/>
          </p:nvPr>
        </p:nvSpPr>
        <p:spPr>
          <a:xfrm>
            <a:off x="1140103" y="5417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WORK BREAKDOWN STRUCTURE</a:t>
            </a:r>
            <a:endParaRPr/>
          </a:p>
        </p:txBody>
      </p:sp>
      <p:sp>
        <p:nvSpPr>
          <p:cNvPr id="362" name="Google Shape;362;g2111885aa17_0_25"/>
          <p:cNvSpPr txBox="1"/>
          <p:nvPr>
            <p:ph idx="1" type="body"/>
          </p:nvPr>
        </p:nvSpPr>
        <p:spPr>
          <a:xfrm>
            <a:off x="1140103" y="1406388"/>
            <a:ext cx="7074300" cy="404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1800" u="sng">
                <a:latin typeface="Times New Roman"/>
                <a:ea typeface="Times New Roman"/>
                <a:cs typeface="Times New Roman"/>
                <a:sym typeface="Times New Roman"/>
              </a:rPr>
              <a:t>3) UI/UX Design </a:t>
            </a:r>
            <a:endParaRPr b="1" sz="1800" u="sng">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3.1. Develop website and prototypes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3.2. Create visual design elements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3.3. Incorporate branding elements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3.4. Conduct user testing and feedback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3.5. Finalize UI/UX design </a:t>
            </a:r>
            <a:endParaRPr sz="1600">
              <a:latin typeface="Times New Roman"/>
              <a:ea typeface="Times New Roman"/>
              <a:cs typeface="Times New Roman"/>
              <a:sym typeface="Times New Roman"/>
            </a:endParaRPr>
          </a:p>
          <a:p>
            <a:pPr indent="0" lvl="0" marL="0" rtl="0" algn="l">
              <a:spcBef>
                <a:spcPts val="1100"/>
              </a:spcBef>
              <a:spcAft>
                <a:spcPts val="0"/>
              </a:spcAft>
              <a:buNone/>
            </a:pPr>
            <a:r>
              <a:t/>
            </a:r>
            <a:endParaRPr sz="1500">
              <a:latin typeface="Times New Roman"/>
              <a:ea typeface="Times New Roman"/>
              <a:cs typeface="Times New Roman"/>
              <a:sym typeface="Times New Roman"/>
            </a:endParaRPr>
          </a:p>
          <a:p>
            <a:pPr indent="0" lvl="0" marL="0" rtl="0" algn="l">
              <a:spcBef>
                <a:spcPts val="1100"/>
              </a:spcBef>
              <a:spcAft>
                <a:spcPts val="0"/>
              </a:spcAft>
              <a:buNone/>
            </a:pPr>
            <a:r>
              <a:rPr b="1" lang="en-US" sz="1800" u="sng">
                <a:latin typeface="Times New Roman"/>
                <a:ea typeface="Times New Roman"/>
                <a:cs typeface="Times New Roman"/>
                <a:sym typeface="Times New Roman"/>
              </a:rPr>
              <a:t>4) Software Development </a:t>
            </a:r>
            <a:endParaRPr b="1" sz="1800" u="sng">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4.1. Develop server-side functionality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4.2. Develop client-side functionality</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4.3. Integrate server and client-side functionality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4.4. Develop backend database </a:t>
            </a:r>
            <a:endParaRPr sz="1600">
              <a:latin typeface="Times New Roman"/>
              <a:ea typeface="Times New Roman"/>
              <a:cs typeface="Times New Roman"/>
              <a:sym typeface="Times New Roman"/>
            </a:endParaRPr>
          </a:p>
          <a:p>
            <a:pPr indent="0" lvl="0" marL="0" rtl="0" algn="l">
              <a:spcBef>
                <a:spcPts val="1100"/>
              </a:spcBef>
              <a:spcAft>
                <a:spcPts val="0"/>
              </a:spcAft>
              <a:buNone/>
            </a:pPr>
            <a:r>
              <a:t/>
            </a:r>
            <a:endParaRPr sz="1500">
              <a:latin typeface="Times New Roman"/>
              <a:ea typeface="Times New Roman"/>
              <a:cs typeface="Times New Roman"/>
              <a:sym typeface="Times New Roman"/>
            </a:endParaRPr>
          </a:p>
          <a:p>
            <a:pPr indent="0" lvl="0" marL="0" rtl="0" algn="l">
              <a:spcBef>
                <a:spcPts val="1100"/>
              </a:spcBef>
              <a:spcAft>
                <a:spcPts val="11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111885aa17_0_34"/>
          <p:cNvSpPr txBox="1"/>
          <p:nvPr>
            <p:ph type="title"/>
          </p:nvPr>
        </p:nvSpPr>
        <p:spPr>
          <a:xfrm>
            <a:off x="1140103" y="69341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WORK BREAKDOWN </a:t>
            </a:r>
            <a:r>
              <a:rPr lang="en-US"/>
              <a:t>STRUCTURE</a:t>
            </a:r>
            <a:endParaRPr/>
          </a:p>
        </p:txBody>
      </p:sp>
      <p:sp>
        <p:nvSpPr>
          <p:cNvPr id="369" name="Google Shape;369;g2111885aa17_0_34"/>
          <p:cNvSpPr txBox="1"/>
          <p:nvPr>
            <p:ph idx="1" type="body"/>
          </p:nvPr>
        </p:nvSpPr>
        <p:spPr>
          <a:xfrm>
            <a:off x="1140103" y="1485463"/>
            <a:ext cx="7074300" cy="404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1800" u="sng">
                <a:latin typeface="Times New Roman"/>
                <a:ea typeface="Times New Roman"/>
                <a:cs typeface="Times New Roman"/>
                <a:sym typeface="Times New Roman"/>
              </a:rPr>
              <a:t>5) Quality Assurance</a:t>
            </a:r>
            <a:r>
              <a:rPr b="1" lang="en-US" sz="1600" u="sng">
                <a:latin typeface="Times New Roman"/>
                <a:ea typeface="Times New Roman"/>
                <a:cs typeface="Times New Roman"/>
                <a:sym typeface="Times New Roman"/>
              </a:rPr>
              <a:t> </a:t>
            </a:r>
            <a:endParaRPr b="1" sz="1600" u="sng">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5.1. Develop test cases and test plans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5.2. Conduct functional and usability testing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5.3. Identify and resolve bugs and issues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5.4. Conduct regression testing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5.5. Finalize testing and bug resolution </a:t>
            </a:r>
            <a:endParaRPr sz="1600">
              <a:latin typeface="Times New Roman"/>
              <a:ea typeface="Times New Roman"/>
              <a:cs typeface="Times New Roman"/>
              <a:sym typeface="Times New Roman"/>
            </a:endParaRPr>
          </a:p>
          <a:p>
            <a:pPr indent="0" lvl="0" marL="0" rtl="0" algn="l">
              <a:spcBef>
                <a:spcPts val="1100"/>
              </a:spcBef>
              <a:spcAft>
                <a:spcPts val="0"/>
              </a:spcAft>
              <a:buNone/>
            </a:pPr>
            <a:r>
              <a:t/>
            </a:r>
            <a:endParaRPr sz="1500">
              <a:latin typeface="Times New Roman"/>
              <a:ea typeface="Times New Roman"/>
              <a:cs typeface="Times New Roman"/>
              <a:sym typeface="Times New Roman"/>
            </a:endParaRPr>
          </a:p>
          <a:p>
            <a:pPr indent="0" lvl="0" marL="0" rtl="0" algn="l">
              <a:spcBef>
                <a:spcPts val="1100"/>
              </a:spcBef>
              <a:spcAft>
                <a:spcPts val="0"/>
              </a:spcAft>
              <a:buNone/>
            </a:pPr>
            <a:r>
              <a:rPr b="1" lang="en-US" sz="1800" u="sng">
                <a:latin typeface="Times New Roman"/>
                <a:ea typeface="Times New Roman"/>
                <a:cs typeface="Times New Roman"/>
                <a:sym typeface="Times New Roman"/>
              </a:rPr>
              <a:t>6) Deployment and Maintenance</a:t>
            </a:r>
            <a:r>
              <a:rPr lang="en-US"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6.1. Prepare for deployment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6.2. Conduct system testing and validation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6.3. Roll out website to users </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6.4. Conduct user training and support</a:t>
            </a:r>
            <a:endParaRPr sz="1600">
              <a:latin typeface="Times New Roman"/>
              <a:ea typeface="Times New Roman"/>
              <a:cs typeface="Times New Roman"/>
              <a:sym typeface="Times New Roman"/>
            </a:endParaRPr>
          </a:p>
          <a:p>
            <a:pPr indent="0" lvl="0" marL="0" rtl="0" algn="l">
              <a:spcBef>
                <a:spcPts val="1100"/>
              </a:spcBef>
              <a:spcAft>
                <a:spcPts val="0"/>
              </a:spcAft>
              <a:buNone/>
            </a:pPr>
            <a:r>
              <a:rPr lang="en-US" sz="1600">
                <a:latin typeface="Times New Roman"/>
                <a:ea typeface="Times New Roman"/>
                <a:cs typeface="Times New Roman"/>
                <a:sym typeface="Times New Roman"/>
              </a:rPr>
              <a:t>6.5. Maintain and update website as needed </a:t>
            </a:r>
            <a:endParaRPr sz="1600">
              <a:latin typeface="Times New Roman"/>
              <a:ea typeface="Times New Roman"/>
              <a:cs typeface="Times New Roman"/>
              <a:sym typeface="Times New Roman"/>
            </a:endParaRPr>
          </a:p>
          <a:p>
            <a:pPr indent="0" lvl="0" marL="0" rtl="0" algn="l">
              <a:spcBef>
                <a:spcPts val="1100"/>
              </a:spcBef>
              <a:spcAft>
                <a:spcPts val="0"/>
              </a:spcAft>
              <a:buNone/>
            </a:pPr>
            <a:r>
              <a:t/>
            </a:r>
            <a:endParaRPr sz="1500">
              <a:latin typeface="Times New Roman"/>
              <a:ea typeface="Times New Roman"/>
              <a:cs typeface="Times New Roman"/>
              <a:sym typeface="Times New Roman"/>
            </a:endParaRPr>
          </a:p>
          <a:p>
            <a:pPr indent="0" lvl="0" marL="0" rtl="0" algn="l">
              <a:spcBef>
                <a:spcPts val="1100"/>
              </a:spcBef>
              <a:spcAft>
                <a:spcPts val="11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aphicFrame>
        <p:nvGraphicFramePr>
          <p:cNvPr id="375" name="Google Shape;375;g2111885aa17_0_42"/>
          <p:cNvGraphicFramePr/>
          <p:nvPr/>
        </p:nvGraphicFramePr>
        <p:xfrm>
          <a:off x="722500" y="533488"/>
          <a:ext cx="3000000" cy="3000000"/>
        </p:xfrm>
        <a:graphic>
          <a:graphicData uri="http://schemas.openxmlformats.org/drawingml/2006/table">
            <a:tbl>
              <a:tblPr>
                <a:noFill/>
                <a:tableStyleId>{09232070-B338-4CD0-B44D-077AADAEEBA9}</a:tableStyleId>
              </a:tblPr>
              <a:tblGrid>
                <a:gridCol w="2056775"/>
                <a:gridCol w="2056775"/>
                <a:gridCol w="2056775"/>
                <a:gridCol w="2056775"/>
                <a:gridCol w="2516750"/>
              </a:tblGrid>
              <a:tr h="100000">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Risk</a:t>
                      </a:r>
                      <a:endParaRPr sz="2000">
                        <a:solidFill>
                          <a:schemeClr val="dk1"/>
                        </a:solidFill>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Impact</a:t>
                      </a:r>
                      <a:endParaRPr sz="2000">
                        <a:solidFill>
                          <a:schemeClr val="dk1"/>
                        </a:solidFill>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Likelihood </a:t>
                      </a:r>
                      <a:endParaRPr sz="2000">
                        <a:solidFill>
                          <a:schemeClr val="dk1"/>
                        </a:solidFill>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rPr>
                        <a:t>Severity</a:t>
                      </a:r>
                      <a:endParaRPr b="1" sz="2000">
                        <a:solidFill>
                          <a:schemeClr val="dk1"/>
                        </a:solidFill>
                      </a:endParaRPr>
                    </a:p>
                  </a:txBody>
                  <a:tcPr marT="91425" marB="91425" marR="91425" marL="91425"/>
                </a:tc>
                <a:tc>
                  <a:txBody>
                    <a:bodyPr/>
                    <a:lstStyle/>
                    <a:p>
                      <a:pPr indent="0" lvl="0" marL="0" rtl="0" algn="ctr">
                        <a:spcBef>
                          <a:spcPts val="0"/>
                        </a:spcBef>
                        <a:spcAft>
                          <a:spcPts val="0"/>
                        </a:spcAft>
                        <a:buNone/>
                      </a:pPr>
                      <a:r>
                        <a:rPr b="1" lang="en-US" sz="2000">
                          <a:solidFill>
                            <a:schemeClr val="dk1"/>
                          </a:solidFill>
                          <a:latin typeface="Times New Roman"/>
                          <a:ea typeface="Times New Roman"/>
                          <a:cs typeface="Times New Roman"/>
                          <a:sym typeface="Times New Roman"/>
                        </a:rPr>
                        <a:t>Mitigation</a:t>
                      </a:r>
                      <a:endParaRPr sz="20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Delay in obtaining necessary resources </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9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 </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Times New Roman"/>
                          <a:ea typeface="Times New Roman"/>
                          <a:cs typeface="Times New Roman"/>
                          <a:sym typeface="Times New Roman"/>
                        </a:rPr>
                        <a:t>Identify alternative sources for resources, communicate with stakeholders regarding delays, adjust project timeline as necessary </a:t>
                      </a:r>
                      <a:endParaRPr sz="16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Incomplete or inaccurate requirements gathering </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Conduct thorough research, utilize multiple data collection methods</a:t>
                      </a:r>
                      <a:endParaRPr sz="17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Technical challenges during software development</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Hire experienced developers, utilize agile development methods, conduct regular code reviews and testing</a:t>
                      </a:r>
                      <a:endParaRPr sz="17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Security vulnerabilities in website</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Low</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Times New Roman"/>
                          <a:ea typeface="Times New Roman"/>
                          <a:cs typeface="Times New Roman"/>
                          <a:sym typeface="Times New Roman"/>
                        </a:rPr>
                        <a:t>Implement robust security measures, conduct regular security audits and testing, stay up-to-date with industry security standards</a:t>
                      </a:r>
                      <a:endParaRPr sz="16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User adoption and engagement challenges</a:t>
                      </a:r>
                      <a:endParaRPr sz="19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Conduct user testing and feedback throughout development, develop marketing and outreach strategies.</a:t>
                      </a:r>
                      <a:endParaRPr sz="17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aphicFrame>
        <p:nvGraphicFramePr>
          <p:cNvPr id="381" name="Google Shape;381;g2111885aa17_0_48"/>
          <p:cNvGraphicFramePr/>
          <p:nvPr/>
        </p:nvGraphicFramePr>
        <p:xfrm>
          <a:off x="952475" y="525825"/>
          <a:ext cx="3000000" cy="3000000"/>
        </p:xfrm>
        <a:graphic>
          <a:graphicData uri="http://schemas.openxmlformats.org/drawingml/2006/table">
            <a:tbl>
              <a:tblPr>
                <a:noFill/>
                <a:tableStyleId>{09232070-B338-4CD0-B44D-077AADAEEBA9}</a:tableStyleId>
              </a:tblPr>
              <a:tblGrid>
                <a:gridCol w="2056775"/>
                <a:gridCol w="2056775"/>
                <a:gridCol w="2056775"/>
                <a:gridCol w="2056775"/>
                <a:gridCol w="2056775"/>
              </a:tblGrid>
              <a:tr h="718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Budget overruns or financial constraints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Develop a detailed budget and cost estimation plan, monitor expenses closely, identify cost-saving measures, adjust project scope or timeline as necessary</a:t>
                      </a:r>
                      <a:endParaRPr sz="15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Stakeholder conflicts or miscommunications </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Medium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Clearly define stakeholder roles and responsibilities, establish open lines of communication, conduct regular status meetings</a:t>
                      </a:r>
                      <a:endParaRPr sz="15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Legal or regulatory compliance issues</a:t>
                      </a:r>
                      <a:endParaRPr sz="15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Low</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High</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Conduct thorough research and adhere to relevant laws and regulations, consult with legal professionals as necessary, implement necessary compliance measures. </a:t>
                      </a:r>
                      <a:endParaRPr sz="15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20a28750c3_0_4"/>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USE CASE DIAGRAM</a:t>
            </a:r>
            <a:endParaRPr/>
          </a:p>
        </p:txBody>
      </p:sp>
      <p:pic>
        <p:nvPicPr>
          <p:cNvPr id="388" name="Google Shape;388;g220a28750c3_0_4"/>
          <p:cNvPicPr preferRelativeResize="0"/>
          <p:nvPr/>
        </p:nvPicPr>
        <p:blipFill>
          <a:blip r:embed="rId3">
            <a:alphaModFix/>
          </a:blip>
          <a:stretch>
            <a:fillRect/>
          </a:stretch>
        </p:blipFill>
        <p:spPr>
          <a:xfrm>
            <a:off x="2380975" y="1757375"/>
            <a:ext cx="6630049" cy="4910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20a28750c3_0_1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 DIAGRAM</a:t>
            </a:r>
            <a:endParaRPr/>
          </a:p>
        </p:txBody>
      </p:sp>
      <p:pic>
        <p:nvPicPr>
          <p:cNvPr id="395" name="Google Shape;395;g220a28750c3_0_10"/>
          <p:cNvPicPr preferRelativeResize="0"/>
          <p:nvPr/>
        </p:nvPicPr>
        <p:blipFill>
          <a:blip r:embed="rId3">
            <a:alphaModFix/>
          </a:blip>
          <a:stretch>
            <a:fillRect/>
          </a:stretch>
        </p:blipFill>
        <p:spPr>
          <a:xfrm>
            <a:off x="2753625" y="1813950"/>
            <a:ext cx="7074301" cy="491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20a28750c3_0_16"/>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SYSTEM ARCHITECTURE DIAGRAM</a:t>
            </a:r>
            <a:endParaRPr/>
          </a:p>
        </p:txBody>
      </p:sp>
      <p:pic>
        <p:nvPicPr>
          <p:cNvPr id="402" name="Google Shape;402;g220a28750c3_0_16"/>
          <p:cNvPicPr preferRelativeResize="0"/>
          <p:nvPr/>
        </p:nvPicPr>
        <p:blipFill>
          <a:blip r:embed="rId3">
            <a:alphaModFix/>
          </a:blip>
          <a:stretch>
            <a:fillRect/>
          </a:stretch>
        </p:blipFill>
        <p:spPr>
          <a:xfrm>
            <a:off x="2893925" y="1833375"/>
            <a:ext cx="6250075" cy="484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p>
            <a:pPr indent="0" lvl="0" marL="0" rtl="0" algn="l">
              <a:spcBef>
                <a:spcPts val="0"/>
              </a:spcBef>
              <a:spcAft>
                <a:spcPts val="0"/>
              </a:spcAft>
              <a:buClr>
                <a:schemeClr val="dk1"/>
              </a:buClr>
              <a:buSzPts val="3600"/>
              <a:buFont typeface="Arial Black"/>
              <a:buNone/>
            </a:pPr>
            <a:r>
              <a:rPr lang="en-US"/>
              <a:t>Project Description</a:t>
            </a:r>
            <a:endParaRPr/>
          </a:p>
        </p:txBody>
      </p:sp>
      <p:grpSp>
        <p:nvGrpSpPr>
          <p:cNvPr id="152" name="Google Shape;152;p3"/>
          <p:cNvGrpSpPr/>
          <p:nvPr/>
        </p:nvGrpSpPr>
        <p:grpSpPr>
          <a:xfrm>
            <a:off x="4610725" y="1445786"/>
            <a:ext cx="6653339" cy="3221882"/>
            <a:chOff x="685797" y="1125535"/>
            <a:chExt cx="7156436" cy="3465507"/>
          </a:xfrm>
        </p:grpSpPr>
        <p:sp>
          <p:nvSpPr>
            <p:cNvPr id="153" name="Google Shape;153;p3"/>
            <p:cNvSpPr/>
            <p:nvPr/>
          </p:nvSpPr>
          <p:spPr>
            <a:xfrm>
              <a:off x="808035" y="1968495"/>
              <a:ext cx="55563" cy="49213"/>
            </a:xfrm>
            <a:custGeom>
              <a:rect b="b" l="l" r="r" t="t"/>
              <a:pathLst>
                <a:path extrusionOk="0" h="31" w="35">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4" name="Google Shape;154;p3"/>
            <p:cNvSpPr/>
            <p:nvPr/>
          </p:nvSpPr>
          <p:spPr>
            <a:xfrm>
              <a:off x="685797" y="2012946"/>
              <a:ext cx="69850" cy="22225"/>
            </a:xfrm>
            <a:custGeom>
              <a:rect b="b" l="l" r="r" t="t"/>
              <a:pathLst>
                <a:path extrusionOk="0" h="14" w="4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5" name="Google Shape;155;p3"/>
            <p:cNvSpPr/>
            <p:nvPr/>
          </p:nvSpPr>
          <p:spPr>
            <a:xfrm>
              <a:off x="841372" y="1830384"/>
              <a:ext cx="33338" cy="22225"/>
            </a:xfrm>
            <a:custGeom>
              <a:rect b="b" l="l" r="r" t="t"/>
              <a:pathLst>
                <a:path extrusionOk="0" h="14" w="21">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6" name="Google Shape;156;p3"/>
            <p:cNvSpPr/>
            <p:nvPr/>
          </p:nvSpPr>
          <p:spPr>
            <a:xfrm>
              <a:off x="828672" y="1482722"/>
              <a:ext cx="2687632" cy="3108320"/>
            </a:xfrm>
            <a:custGeom>
              <a:rect b="b" l="l" r="r" t="t"/>
              <a:pathLst>
                <a:path extrusionOk="0" h="1958" w="1693">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7" name="Google Shape;157;p3"/>
            <p:cNvSpPr/>
            <p:nvPr/>
          </p:nvSpPr>
          <p:spPr>
            <a:xfrm>
              <a:off x="2528881" y="1765296"/>
              <a:ext cx="25400" cy="17463"/>
            </a:xfrm>
            <a:custGeom>
              <a:rect b="b" l="l" r="r" t="t"/>
              <a:pathLst>
                <a:path extrusionOk="0" h="11" w="16">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8" name="Google Shape;158;p3"/>
            <p:cNvSpPr/>
            <p:nvPr/>
          </p:nvSpPr>
          <p:spPr>
            <a:xfrm>
              <a:off x="2587618" y="1785934"/>
              <a:ext cx="23813" cy="17463"/>
            </a:xfrm>
            <a:custGeom>
              <a:rect b="b" l="l" r="r" t="t"/>
              <a:pathLst>
                <a:path extrusionOk="0" h="11" w="15">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9" name="Google Shape;159;p3"/>
            <p:cNvSpPr/>
            <p:nvPr/>
          </p:nvSpPr>
          <p:spPr>
            <a:xfrm>
              <a:off x="1744659" y="1409696"/>
              <a:ext cx="347663" cy="96838"/>
            </a:xfrm>
            <a:custGeom>
              <a:rect b="b" l="l" r="r" t="t"/>
              <a:pathLst>
                <a:path extrusionOk="0" h="61" w="219">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0" name="Google Shape;160;p3"/>
            <p:cNvSpPr/>
            <p:nvPr/>
          </p:nvSpPr>
          <p:spPr>
            <a:xfrm>
              <a:off x="1931983" y="1377947"/>
              <a:ext cx="69850" cy="44449"/>
            </a:xfrm>
            <a:custGeom>
              <a:rect b="b" l="l" r="r" t="t"/>
              <a:pathLst>
                <a:path extrusionOk="0" h="28" w="44">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1" name="Google Shape;161;p3"/>
            <p:cNvSpPr/>
            <p:nvPr/>
          </p:nvSpPr>
          <p:spPr>
            <a:xfrm>
              <a:off x="2092319" y="1365247"/>
              <a:ext cx="122238" cy="53975"/>
            </a:xfrm>
            <a:custGeom>
              <a:rect b="b" l="l" r="r" t="t"/>
              <a:pathLst>
                <a:path extrusionOk="0" h="34" w="77">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2" name="Google Shape;162;p3"/>
            <p:cNvSpPr/>
            <p:nvPr/>
          </p:nvSpPr>
          <p:spPr>
            <a:xfrm>
              <a:off x="2111369" y="1439860"/>
              <a:ext cx="130175" cy="55563"/>
            </a:xfrm>
            <a:custGeom>
              <a:rect b="b" l="l" r="r" t="t"/>
              <a:pathLst>
                <a:path extrusionOk="0" h="35" w="82">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3" name="Google Shape;163;p3"/>
            <p:cNvSpPr/>
            <p:nvPr/>
          </p:nvSpPr>
          <p:spPr>
            <a:xfrm>
              <a:off x="2155818" y="1509710"/>
              <a:ext cx="106363" cy="66675"/>
            </a:xfrm>
            <a:custGeom>
              <a:rect b="b" l="l" r="r" t="t"/>
              <a:pathLst>
                <a:path extrusionOk="0" h="42" w="67">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4" name="Google Shape;164;p3"/>
            <p:cNvSpPr/>
            <p:nvPr/>
          </p:nvSpPr>
          <p:spPr>
            <a:xfrm>
              <a:off x="2287582" y="1498596"/>
              <a:ext cx="77788" cy="38100"/>
            </a:xfrm>
            <a:custGeom>
              <a:rect b="b" l="l" r="r" t="t"/>
              <a:pathLst>
                <a:path extrusionOk="0" h="24" w="49">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5" name="Google Shape;165;p3"/>
            <p:cNvSpPr/>
            <p:nvPr/>
          </p:nvSpPr>
          <p:spPr>
            <a:xfrm>
              <a:off x="2282818" y="1463671"/>
              <a:ext cx="39688" cy="23813"/>
            </a:xfrm>
            <a:custGeom>
              <a:rect b="b" l="l" r="r" t="t"/>
              <a:pathLst>
                <a:path extrusionOk="0" h="15" w="2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6" name="Google Shape;166;p3"/>
            <p:cNvSpPr/>
            <p:nvPr/>
          </p:nvSpPr>
          <p:spPr>
            <a:xfrm>
              <a:off x="2251069" y="1389059"/>
              <a:ext cx="349250" cy="104775"/>
            </a:xfrm>
            <a:custGeom>
              <a:rect b="b" l="l" r="r" t="t"/>
              <a:pathLst>
                <a:path extrusionOk="0" h="66" w="220">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7" name="Google Shape;167;p3"/>
            <p:cNvSpPr/>
            <p:nvPr/>
          </p:nvSpPr>
          <p:spPr>
            <a:xfrm>
              <a:off x="3713154" y="1681160"/>
              <a:ext cx="192088" cy="84138"/>
            </a:xfrm>
            <a:custGeom>
              <a:rect b="b" l="l" r="r" t="t"/>
              <a:pathLst>
                <a:path extrusionOk="0" h="53" w="121">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8" name="Google Shape;168;p3"/>
            <p:cNvSpPr/>
            <p:nvPr/>
          </p:nvSpPr>
          <p:spPr>
            <a:xfrm>
              <a:off x="2747955" y="1125535"/>
              <a:ext cx="1104898" cy="711199"/>
            </a:xfrm>
            <a:custGeom>
              <a:rect b="b" l="l" r="r" t="t"/>
              <a:pathLst>
                <a:path extrusionOk="0" h="448" w="696">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9" name="Google Shape;169;p3"/>
            <p:cNvSpPr/>
            <p:nvPr/>
          </p:nvSpPr>
          <p:spPr>
            <a:xfrm>
              <a:off x="2517768" y="2711445"/>
              <a:ext cx="182562" cy="76200"/>
            </a:xfrm>
            <a:custGeom>
              <a:rect b="b" l="l" r="r" t="t"/>
              <a:pathLst>
                <a:path extrusionOk="0" h="48" w="115">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0" name="Google Shape;170;p3"/>
            <p:cNvSpPr/>
            <p:nvPr/>
          </p:nvSpPr>
          <p:spPr>
            <a:xfrm>
              <a:off x="2632067" y="2670170"/>
              <a:ext cx="26988" cy="20638"/>
            </a:xfrm>
            <a:custGeom>
              <a:rect b="b" l="l" r="r" t="t"/>
              <a:pathLst>
                <a:path extrusionOk="0" h="13" w="17">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1" name="Google Shape;171;p3"/>
            <p:cNvSpPr/>
            <p:nvPr/>
          </p:nvSpPr>
          <p:spPr>
            <a:xfrm>
              <a:off x="2641591" y="2838445"/>
              <a:ext cx="25400" cy="31750"/>
            </a:xfrm>
            <a:custGeom>
              <a:rect b="b" l="l" r="r" t="t"/>
              <a:pathLst>
                <a:path extrusionOk="0" h="20" w="16">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2" name="Google Shape;172;p3"/>
            <p:cNvSpPr/>
            <p:nvPr/>
          </p:nvSpPr>
          <p:spPr>
            <a:xfrm>
              <a:off x="2867016" y="2816219"/>
              <a:ext cx="26988" cy="33338"/>
            </a:xfrm>
            <a:custGeom>
              <a:rect b="b" l="l" r="r" t="t"/>
              <a:pathLst>
                <a:path extrusionOk="0" h="21" w="17">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3" name="Google Shape;173;p3"/>
            <p:cNvSpPr/>
            <p:nvPr/>
          </p:nvSpPr>
          <p:spPr>
            <a:xfrm>
              <a:off x="2722554" y="2787644"/>
              <a:ext cx="112713" cy="57150"/>
            </a:xfrm>
            <a:custGeom>
              <a:rect b="b" l="l" r="r" t="t"/>
              <a:pathLst>
                <a:path extrusionOk="0" h="36" w="71">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4" name="Google Shape;174;p3"/>
            <p:cNvSpPr/>
            <p:nvPr/>
          </p:nvSpPr>
          <p:spPr>
            <a:xfrm>
              <a:off x="5089511" y="3557582"/>
              <a:ext cx="141288" cy="320675"/>
            </a:xfrm>
            <a:custGeom>
              <a:rect b="b" l="l" r="r" t="t"/>
              <a:pathLst>
                <a:path extrusionOk="0" h="202" w="89">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5" name="Google Shape;175;p3"/>
            <p:cNvSpPr/>
            <p:nvPr/>
          </p:nvSpPr>
          <p:spPr>
            <a:xfrm>
              <a:off x="5816584" y="3038470"/>
              <a:ext cx="41275" cy="111125"/>
            </a:xfrm>
            <a:custGeom>
              <a:rect b="b" l="l" r="r" t="t"/>
              <a:pathLst>
                <a:path extrusionOk="0" h="70" w="26">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6" name="Google Shape;176;p3"/>
            <p:cNvSpPr/>
            <p:nvPr/>
          </p:nvSpPr>
          <p:spPr>
            <a:xfrm>
              <a:off x="4373551" y="2282820"/>
              <a:ext cx="34925" cy="46038"/>
            </a:xfrm>
            <a:custGeom>
              <a:rect b="b" l="l" r="r" t="t"/>
              <a:pathLst>
                <a:path extrusionOk="0" h="29" w="22">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7" name="Google Shape;177;p3"/>
            <p:cNvSpPr/>
            <p:nvPr/>
          </p:nvSpPr>
          <p:spPr>
            <a:xfrm>
              <a:off x="4262426" y="2305045"/>
              <a:ext cx="15875" cy="19050"/>
            </a:xfrm>
            <a:custGeom>
              <a:rect b="b" l="l" r="r" t="t"/>
              <a:pathLst>
                <a:path extrusionOk="0" h="12" w="10">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8" name="Google Shape;178;p3"/>
            <p:cNvSpPr/>
            <p:nvPr/>
          </p:nvSpPr>
          <p:spPr>
            <a:xfrm>
              <a:off x="4462450" y="2347908"/>
              <a:ext cx="68263" cy="41275"/>
            </a:xfrm>
            <a:custGeom>
              <a:rect b="b" l="l" r="r" t="t"/>
              <a:pathLst>
                <a:path extrusionOk="0" h="26" w="43">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9" name="Google Shape;179;p3"/>
            <p:cNvSpPr/>
            <p:nvPr/>
          </p:nvSpPr>
          <p:spPr>
            <a:xfrm>
              <a:off x="4006839" y="1941508"/>
              <a:ext cx="88899" cy="103188"/>
            </a:xfrm>
            <a:custGeom>
              <a:rect b="b" l="l" r="r" t="t"/>
              <a:pathLst>
                <a:path extrusionOk="0" h="65" w="56">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0" name="Google Shape;180;p3"/>
            <p:cNvSpPr/>
            <p:nvPr/>
          </p:nvSpPr>
          <p:spPr>
            <a:xfrm>
              <a:off x="4067163" y="1862134"/>
              <a:ext cx="184150" cy="206375"/>
            </a:xfrm>
            <a:custGeom>
              <a:rect b="b" l="l" r="r" t="t"/>
              <a:pathLst>
                <a:path extrusionOk="0" h="130" w="116">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1" name="Google Shape;181;p3"/>
            <p:cNvSpPr/>
            <p:nvPr/>
          </p:nvSpPr>
          <p:spPr>
            <a:xfrm>
              <a:off x="3859202" y="1409696"/>
              <a:ext cx="3976679" cy="2686046"/>
            </a:xfrm>
            <a:custGeom>
              <a:rect b="b" l="l" r="r" t="t"/>
              <a:pathLst>
                <a:path extrusionOk="0" h="1692" w="2505">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2" name="Google Shape;182;p3"/>
            <p:cNvSpPr/>
            <p:nvPr/>
          </p:nvSpPr>
          <p:spPr>
            <a:xfrm>
              <a:off x="6270609" y="1398586"/>
              <a:ext cx="4763" cy="11113"/>
            </a:xfrm>
            <a:custGeom>
              <a:rect b="b" l="l" r="r" t="t"/>
              <a:pathLst>
                <a:path extrusionOk="0" h="7" w="3">
                  <a:moveTo>
                    <a:pt x="0" y="0"/>
                  </a:moveTo>
                  <a:lnTo>
                    <a:pt x="1" y="0"/>
                  </a:lnTo>
                  <a:lnTo>
                    <a:pt x="3" y="1"/>
                  </a:lnTo>
                  <a:lnTo>
                    <a:pt x="3" y="4"/>
                  </a:lnTo>
                  <a:lnTo>
                    <a:pt x="1" y="7"/>
                  </a:lnTo>
                  <a:lnTo>
                    <a:pt x="0" y="4"/>
                  </a:lnTo>
                  <a:lnTo>
                    <a:pt x="0"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3" name="Google Shape;183;p3"/>
            <p:cNvSpPr/>
            <p:nvPr/>
          </p:nvSpPr>
          <p:spPr>
            <a:xfrm>
              <a:off x="5248262" y="1422396"/>
              <a:ext cx="352424" cy="166688"/>
            </a:xfrm>
            <a:custGeom>
              <a:rect b="b" l="l" r="r" t="t"/>
              <a:pathLst>
                <a:path extrusionOk="0" h="105" w="222">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4" name="Google Shape;184;p3"/>
            <p:cNvSpPr/>
            <p:nvPr/>
          </p:nvSpPr>
          <p:spPr>
            <a:xfrm>
              <a:off x="7021495" y="2189158"/>
              <a:ext cx="134938" cy="74613"/>
            </a:xfrm>
            <a:custGeom>
              <a:rect b="b" l="l" r="r" t="t"/>
              <a:pathLst>
                <a:path extrusionOk="0" h="47" w="85">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5" name="Google Shape;185;p3"/>
            <p:cNvSpPr/>
            <p:nvPr/>
          </p:nvSpPr>
          <p:spPr>
            <a:xfrm>
              <a:off x="6818296" y="2265358"/>
              <a:ext cx="253999" cy="250824"/>
            </a:xfrm>
            <a:custGeom>
              <a:rect b="b" l="l" r="r" t="t"/>
              <a:pathLst>
                <a:path extrusionOk="0" h="158" w="160">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6" name="Google Shape;186;p3"/>
            <p:cNvSpPr/>
            <p:nvPr/>
          </p:nvSpPr>
          <p:spPr>
            <a:xfrm>
              <a:off x="6629384" y="2668583"/>
              <a:ext cx="38100" cy="66675"/>
            </a:xfrm>
            <a:custGeom>
              <a:rect b="b" l="l" r="r" t="t"/>
              <a:pathLst>
                <a:path extrusionOk="0" h="42" w="24">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7" name="Google Shape;187;p3"/>
            <p:cNvSpPr/>
            <p:nvPr/>
          </p:nvSpPr>
          <p:spPr>
            <a:xfrm>
              <a:off x="7707294" y="4097330"/>
              <a:ext cx="95249" cy="153987"/>
            </a:xfrm>
            <a:custGeom>
              <a:rect b="b" l="l" r="r" t="t"/>
              <a:pathLst>
                <a:path extrusionOk="0" h="97" w="60">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8" name="Google Shape;188;p3"/>
            <p:cNvSpPr/>
            <p:nvPr/>
          </p:nvSpPr>
          <p:spPr>
            <a:xfrm>
              <a:off x="7569182" y="4230682"/>
              <a:ext cx="155575" cy="149225"/>
            </a:xfrm>
            <a:custGeom>
              <a:rect b="b" l="l" r="r" t="t"/>
              <a:pathLst>
                <a:path extrusionOk="0" h="94" w="98">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9" name="Google Shape;189;p3"/>
            <p:cNvSpPr/>
            <p:nvPr/>
          </p:nvSpPr>
          <p:spPr>
            <a:xfrm>
              <a:off x="7123096" y="4233858"/>
              <a:ext cx="79375" cy="73025"/>
            </a:xfrm>
            <a:custGeom>
              <a:rect b="b" l="l" r="r" t="t"/>
              <a:pathLst>
                <a:path extrusionOk="0" h="46" w="50">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0" name="Google Shape;190;p3"/>
            <p:cNvSpPr/>
            <p:nvPr/>
          </p:nvSpPr>
          <p:spPr>
            <a:xfrm>
              <a:off x="6470634" y="3516309"/>
              <a:ext cx="857248" cy="690562"/>
            </a:xfrm>
            <a:custGeom>
              <a:rect b="b" l="l" r="r" t="t"/>
              <a:pathLst>
                <a:path extrusionOk="0" h="435" w="540">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1" name="Google Shape;191;p3"/>
            <p:cNvSpPr/>
            <p:nvPr/>
          </p:nvSpPr>
          <p:spPr>
            <a:xfrm>
              <a:off x="7793020" y="3649658"/>
              <a:ext cx="49213" cy="42863"/>
            </a:xfrm>
            <a:custGeom>
              <a:rect b="b" l="l" r="r" t="t"/>
              <a:pathLst>
                <a:path extrusionOk="0" h="27" w="31">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2" name="Google Shape;192;p3"/>
            <p:cNvSpPr/>
            <p:nvPr/>
          </p:nvSpPr>
          <p:spPr>
            <a:xfrm>
              <a:off x="7524736" y="3757609"/>
              <a:ext cx="50800" cy="46038"/>
            </a:xfrm>
            <a:custGeom>
              <a:rect b="b" l="l" r="r" t="t"/>
              <a:pathLst>
                <a:path extrusionOk="0" h="29" w="32">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3" name="Google Shape;193;p3"/>
            <p:cNvSpPr/>
            <p:nvPr/>
          </p:nvSpPr>
          <p:spPr>
            <a:xfrm>
              <a:off x="6129329" y="3133721"/>
              <a:ext cx="228600" cy="280988"/>
            </a:xfrm>
            <a:custGeom>
              <a:rect b="b" l="l" r="r" t="t"/>
              <a:pathLst>
                <a:path extrusionOk="0" h="177" w="144">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4" name="Google Shape;194;p3"/>
            <p:cNvSpPr/>
            <p:nvPr/>
          </p:nvSpPr>
          <p:spPr>
            <a:xfrm>
              <a:off x="6189651" y="3025772"/>
              <a:ext cx="133350" cy="219075"/>
            </a:xfrm>
            <a:custGeom>
              <a:rect b="b" l="l" r="r" t="t"/>
              <a:pathLst>
                <a:path extrusionOk="0" h="138" w="84">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5" name="Google Shape;195;p3"/>
            <p:cNvSpPr/>
            <p:nvPr/>
          </p:nvSpPr>
          <p:spPr>
            <a:xfrm>
              <a:off x="6340464" y="3402009"/>
              <a:ext cx="182562" cy="68263"/>
            </a:xfrm>
            <a:custGeom>
              <a:rect b="b" l="l" r="r" t="t"/>
              <a:pathLst>
                <a:path extrusionOk="0" h="43" w="115">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6" name="Google Shape;196;p3"/>
            <p:cNvSpPr/>
            <p:nvPr/>
          </p:nvSpPr>
          <p:spPr>
            <a:xfrm>
              <a:off x="6611927" y="3481384"/>
              <a:ext cx="25400" cy="26988"/>
            </a:xfrm>
            <a:custGeom>
              <a:rect b="b" l="l" r="r" t="t"/>
              <a:pathLst>
                <a:path extrusionOk="0" h="17" w="16">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7" name="Google Shape;197;p3"/>
            <p:cNvSpPr/>
            <p:nvPr/>
          </p:nvSpPr>
          <p:spPr>
            <a:xfrm>
              <a:off x="6702414" y="3451221"/>
              <a:ext cx="63500" cy="60325"/>
            </a:xfrm>
            <a:custGeom>
              <a:rect b="b" l="l" r="r" t="t"/>
              <a:pathLst>
                <a:path extrusionOk="0" h="38" w="40">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8" name="Google Shape;198;p3"/>
            <p:cNvSpPr/>
            <p:nvPr/>
          </p:nvSpPr>
          <p:spPr>
            <a:xfrm>
              <a:off x="6605577" y="3279771"/>
              <a:ext cx="95250" cy="112713"/>
            </a:xfrm>
            <a:custGeom>
              <a:rect b="b" l="l" r="r" t="t"/>
              <a:pathLst>
                <a:path extrusionOk="0" h="71" w="60">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9" name="Google Shape;199;p3"/>
            <p:cNvSpPr/>
            <p:nvPr/>
          </p:nvSpPr>
          <p:spPr>
            <a:xfrm>
              <a:off x="6630977" y="3228971"/>
              <a:ext cx="104775" cy="34925"/>
            </a:xfrm>
            <a:custGeom>
              <a:rect b="b" l="l" r="r" t="t"/>
              <a:pathLst>
                <a:path extrusionOk="0" h="22" w="66">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0" name="Google Shape;200;p3"/>
            <p:cNvSpPr/>
            <p:nvPr/>
          </p:nvSpPr>
          <p:spPr>
            <a:xfrm>
              <a:off x="6780202" y="3209922"/>
              <a:ext cx="34925" cy="74613"/>
            </a:xfrm>
            <a:custGeom>
              <a:rect b="b" l="l" r="r" t="t"/>
              <a:pathLst>
                <a:path extrusionOk="0" h="47" w="22">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1" name="Google Shape;201;p3"/>
            <p:cNvSpPr/>
            <p:nvPr/>
          </p:nvSpPr>
          <p:spPr>
            <a:xfrm>
              <a:off x="6410311" y="3098796"/>
              <a:ext cx="198438" cy="257174"/>
            </a:xfrm>
            <a:custGeom>
              <a:rect b="b" l="l" r="r" t="t"/>
              <a:pathLst>
                <a:path extrusionOk="0" h="162" w="125">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2" name="Google Shape;202;p3"/>
            <p:cNvSpPr/>
            <p:nvPr/>
          </p:nvSpPr>
          <p:spPr>
            <a:xfrm>
              <a:off x="6618277" y="2817808"/>
              <a:ext cx="100013" cy="185738"/>
            </a:xfrm>
            <a:custGeom>
              <a:rect b="b" l="l" r="r" t="t"/>
              <a:pathLst>
                <a:path extrusionOk="0" h="117" w="63">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3" name="Google Shape;203;p3"/>
            <p:cNvSpPr/>
            <p:nvPr/>
          </p:nvSpPr>
          <p:spPr>
            <a:xfrm>
              <a:off x="6665902" y="2994020"/>
              <a:ext cx="52388" cy="39688"/>
            </a:xfrm>
            <a:custGeom>
              <a:rect b="b" l="l" r="r" t="t"/>
              <a:pathLst>
                <a:path extrusionOk="0" h="25" w="33">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4" name="Google Shape;204;p3"/>
            <p:cNvSpPr/>
            <p:nvPr/>
          </p:nvSpPr>
          <p:spPr>
            <a:xfrm>
              <a:off x="6718289" y="2963858"/>
              <a:ext cx="36513" cy="39688"/>
            </a:xfrm>
            <a:custGeom>
              <a:rect b="b" l="l" r="r" t="t"/>
              <a:pathLst>
                <a:path extrusionOk="0" h="25" w="23">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5" name="Google Shape;205;p3"/>
            <p:cNvSpPr/>
            <p:nvPr/>
          </p:nvSpPr>
          <p:spPr>
            <a:xfrm>
              <a:off x="6659555" y="3038470"/>
              <a:ext cx="106363" cy="82550"/>
            </a:xfrm>
            <a:custGeom>
              <a:rect b="b" l="l" r="r" t="t"/>
              <a:pathLst>
                <a:path extrusionOk="0" h="52" w="67">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06" name="Google Shape;206;p3"/>
            <p:cNvSpPr/>
            <p:nvPr/>
          </p:nvSpPr>
          <p:spPr>
            <a:xfrm>
              <a:off x="6843713" y="3263900"/>
              <a:ext cx="390525" cy="258763"/>
            </a:xfrm>
            <a:custGeom>
              <a:rect b="b" l="l" r="r" t="t"/>
              <a:pathLst>
                <a:path extrusionOk="0" h="163" w="246">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solidFill>
              <a:srgbClr val="FFFFFF">
                <a:alpha val="2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207" name="Google Shape;207;p3"/>
          <p:cNvSpPr txBox="1"/>
          <p:nvPr>
            <p:ph idx="1" type="body"/>
          </p:nvPr>
        </p:nvSpPr>
        <p:spPr>
          <a:xfrm>
            <a:off x="609449" y="1218900"/>
            <a:ext cx="10215000" cy="4267800"/>
          </a:xfrm>
          <a:prstGeom prst="rect">
            <a:avLst/>
          </a:prstGeom>
          <a:noFill/>
          <a:ln>
            <a:noFill/>
          </a:ln>
        </p:spPr>
        <p:txBody>
          <a:bodyPr anchorCtr="0" anchor="t" bIns="60925" lIns="0" spcFirstLastPara="1" rIns="0" wrap="square" tIns="60925">
            <a:noAutofit/>
          </a:bodyPr>
          <a:lstStyle/>
          <a:p>
            <a:pPr indent="0" lvl="0" marL="0" rtl="0" algn="l">
              <a:lnSpc>
                <a:spcPct val="110000"/>
              </a:lnSpc>
              <a:spcBef>
                <a:spcPts val="0"/>
              </a:spcBef>
              <a:spcAft>
                <a:spcPts val="0"/>
              </a:spcAft>
              <a:buClr>
                <a:schemeClr val="dk1"/>
              </a:buClr>
              <a:buSzPts val="1100"/>
              <a:buFont typeface="Arial"/>
              <a:buNone/>
            </a:pPr>
            <a:r>
              <a:rPr lang="en-US" sz="2250">
                <a:solidFill>
                  <a:schemeClr val="dk1"/>
                </a:solidFill>
                <a:latin typeface="Times New Roman"/>
                <a:ea typeface="Times New Roman"/>
                <a:cs typeface="Times New Roman"/>
                <a:sym typeface="Times New Roman"/>
              </a:rPr>
              <a:t>A web harvester also known as scraper is a type of software that automates the process of extracting data from websites. It can be used to extract data from a single website or multiple websites. The data can be in the form of text, images, videos, or any other type of content.</a:t>
            </a:r>
            <a:endParaRPr sz="2250">
              <a:solidFill>
                <a:schemeClr val="dk1"/>
              </a:solidFill>
              <a:latin typeface="Times New Roman"/>
              <a:ea typeface="Times New Roman"/>
              <a:cs typeface="Times New Roman"/>
              <a:sym typeface="Times New Roman"/>
            </a:endParaRPr>
          </a:p>
          <a:p>
            <a:pPr indent="0" lvl="0" marL="0" rtl="0" algn="l">
              <a:lnSpc>
                <a:spcPct val="110000"/>
              </a:lnSpc>
              <a:spcBef>
                <a:spcPts val="1100"/>
              </a:spcBef>
              <a:spcAft>
                <a:spcPts val="0"/>
              </a:spcAft>
              <a:buClr>
                <a:schemeClr val="dk1"/>
              </a:buClr>
              <a:buSzPts val="1100"/>
              <a:buFont typeface="Arial"/>
              <a:buNone/>
            </a:pPr>
            <a:r>
              <a:t/>
            </a:r>
            <a:endParaRPr sz="2250">
              <a:solidFill>
                <a:schemeClr val="dk1"/>
              </a:solidFill>
              <a:latin typeface="Times New Roman"/>
              <a:ea typeface="Times New Roman"/>
              <a:cs typeface="Times New Roman"/>
              <a:sym typeface="Times New Roman"/>
            </a:endParaRPr>
          </a:p>
          <a:p>
            <a:pPr indent="0" lvl="0" marL="0" rtl="0" algn="l">
              <a:lnSpc>
                <a:spcPct val="110000"/>
              </a:lnSpc>
              <a:spcBef>
                <a:spcPts val="1100"/>
              </a:spcBef>
              <a:spcAft>
                <a:spcPts val="0"/>
              </a:spcAft>
              <a:buClr>
                <a:schemeClr val="dk1"/>
              </a:buClr>
              <a:buSzPts val="1100"/>
              <a:buFont typeface="Arial"/>
              <a:buNone/>
            </a:pPr>
            <a:r>
              <a:rPr lang="en-US" sz="2250">
                <a:solidFill>
                  <a:schemeClr val="dk1"/>
                </a:solidFill>
                <a:latin typeface="Times New Roman"/>
                <a:ea typeface="Times New Roman"/>
                <a:cs typeface="Times New Roman"/>
                <a:sym typeface="Times New Roman"/>
              </a:rPr>
              <a:t>Web scrapers are used to collect large amounts of data from the web, which can then be used to analyze trends, build databases, and automate tasks.</a:t>
            </a:r>
            <a:endParaRPr sz="2250">
              <a:solidFill>
                <a:schemeClr val="dk1"/>
              </a:solidFill>
              <a:latin typeface="Times New Roman"/>
              <a:ea typeface="Times New Roman"/>
              <a:cs typeface="Times New Roman"/>
              <a:sym typeface="Times New Roman"/>
            </a:endParaRPr>
          </a:p>
          <a:p>
            <a:pPr indent="0" lvl="0" marL="0" rtl="0" algn="l">
              <a:lnSpc>
                <a:spcPct val="110000"/>
              </a:lnSpc>
              <a:spcBef>
                <a:spcPts val="1100"/>
              </a:spcBef>
              <a:spcAft>
                <a:spcPts val="1100"/>
              </a:spcAft>
              <a:buClr>
                <a:srgbClr val="595959"/>
              </a:buClr>
              <a:buSzPts val="1600"/>
              <a:buFont typeface="Arial"/>
              <a:buNone/>
            </a:pPr>
            <a:r>
              <a:t/>
            </a:r>
            <a:endParaRPr sz="2250">
              <a:solidFill>
                <a:srgbClr val="595959"/>
              </a:solidFill>
              <a:latin typeface="Times New Roman"/>
              <a:ea typeface="Times New Roman"/>
              <a:cs typeface="Times New Roman"/>
              <a:sym typeface="Times New Roman"/>
            </a:endParaRPr>
          </a:p>
        </p:txBody>
      </p:sp>
      <p:sp>
        <p:nvSpPr>
          <p:cNvPr id="208" name="Google Shape;208;p3"/>
          <p:cNvSpPr txBox="1"/>
          <p:nvPr>
            <p:ph idx="12" type="sldNum"/>
          </p:nvPr>
        </p:nvSpPr>
        <p:spPr>
          <a:xfrm>
            <a:off x="8735325" y="6232227"/>
            <a:ext cx="2844059" cy="365125"/>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20c8568fed_0_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ENTITY RELATIONSHIP DIAGRAM</a:t>
            </a:r>
            <a:endParaRPr/>
          </a:p>
        </p:txBody>
      </p:sp>
      <p:pic>
        <p:nvPicPr>
          <p:cNvPr id="409" name="Google Shape;409;g220c8568fed_0_0"/>
          <p:cNvPicPr preferRelativeResize="0"/>
          <p:nvPr/>
        </p:nvPicPr>
        <p:blipFill>
          <a:blip r:embed="rId3">
            <a:alphaModFix/>
          </a:blip>
          <a:stretch>
            <a:fillRect/>
          </a:stretch>
        </p:blipFill>
        <p:spPr>
          <a:xfrm>
            <a:off x="1108075" y="1963867"/>
            <a:ext cx="9972675" cy="4219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2d656ee9cb_1_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Data Flow Diagram</a:t>
            </a:r>
            <a:endParaRPr/>
          </a:p>
        </p:txBody>
      </p:sp>
      <p:pic>
        <p:nvPicPr>
          <p:cNvPr id="416" name="Google Shape;416;g22d656ee9cb_1_0"/>
          <p:cNvPicPr preferRelativeResize="0"/>
          <p:nvPr/>
        </p:nvPicPr>
        <p:blipFill>
          <a:blip r:embed="rId3">
            <a:alphaModFix/>
          </a:blip>
          <a:stretch>
            <a:fillRect/>
          </a:stretch>
        </p:blipFill>
        <p:spPr>
          <a:xfrm>
            <a:off x="2236788" y="2086092"/>
            <a:ext cx="7715250" cy="330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22d656ee9cb_1_6"/>
          <p:cNvPicPr preferRelativeResize="0"/>
          <p:nvPr/>
        </p:nvPicPr>
        <p:blipFill>
          <a:blip r:embed="rId3">
            <a:alphaModFix/>
          </a:blip>
          <a:stretch>
            <a:fillRect/>
          </a:stretch>
        </p:blipFill>
        <p:spPr>
          <a:xfrm>
            <a:off x="3162700" y="909675"/>
            <a:ext cx="5863424" cy="50386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3ac516dd59_0_0"/>
          <p:cNvSpPr txBox="1"/>
          <p:nvPr>
            <p:ph type="title"/>
          </p:nvPr>
        </p:nvSpPr>
        <p:spPr>
          <a:xfrm>
            <a:off x="1095775" y="1502375"/>
            <a:ext cx="6032400" cy="589800"/>
          </a:xfrm>
          <a:prstGeom prst="rect">
            <a:avLst/>
          </a:prstGeom>
        </p:spPr>
        <p:txBody>
          <a:bodyPr anchorCtr="0" anchor="b" bIns="0" lIns="0" spcFirstLastPara="1" rIns="0" wrap="square" tIns="0">
            <a:noAutofit/>
          </a:bodyPr>
          <a:lstStyle/>
          <a:p>
            <a:pPr indent="0" lvl="0" marL="0" rtl="0" algn="just">
              <a:lnSpc>
                <a:spcPct val="115000"/>
              </a:lnSpc>
              <a:spcBef>
                <a:spcPts val="1200"/>
              </a:spcBef>
              <a:spcAft>
                <a:spcPts val="0"/>
              </a:spcAft>
              <a:buNone/>
            </a:pPr>
            <a:r>
              <a:rPr lang="en-US"/>
              <a:t>Sequence Diagram</a:t>
            </a:r>
            <a:endParaRPr/>
          </a:p>
          <a:p>
            <a:pPr indent="0" lvl="0" marL="0" rtl="0" algn="l">
              <a:spcBef>
                <a:spcPts val="0"/>
              </a:spcBef>
              <a:spcAft>
                <a:spcPts val="0"/>
              </a:spcAft>
              <a:buNone/>
            </a:pPr>
            <a:r>
              <a:t/>
            </a:r>
            <a:endParaRPr/>
          </a:p>
        </p:txBody>
      </p:sp>
      <p:pic>
        <p:nvPicPr>
          <p:cNvPr id="429" name="Google Shape;429;g23ac516dd59_0_0"/>
          <p:cNvPicPr preferRelativeResize="0"/>
          <p:nvPr/>
        </p:nvPicPr>
        <p:blipFill>
          <a:blip r:embed="rId3">
            <a:alphaModFix/>
          </a:blip>
          <a:stretch>
            <a:fillRect/>
          </a:stretch>
        </p:blipFill>
        <p:spPr>
          <a:xfrm>
            <a:off x="1905850" y="1702175"/>
            <a:ext cx="8377151" cy="4990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g23ac516dd59_0_5"/>
          <p:cNvPicPr preferRelativeResize="0"/>
          <p:nvPr/>
        </p:nvPicPr>
        <p:blipFill>
          <a:blip r:embed="rId3">
            <a:alphaModFix/>
          </a:blip>
          <a:stretch>
            <a:fillRect/>
          </a:stretch>
        </p:blipFill>
        <p:spPr>
          <a:xfrm>
            <a:off x="1429801" y="601426"/>
            <a:ext cx="9114900" cy="54301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3ac516dd59_0_1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Communication Diagram</a:t>
            </a:r>
            <a:endParaRPr/>
          </a:p>
        </p:txBody>
      </p:sp>
      <p:pic>
        <p:nvPicPr>
          <p:cNvPr id="442" name="Google Shape;442;g23ac516dd59_0_10"/>
          <p:cNvPicPr preferRelativeResize="0"/>
          <p:nvPr/>
        </p:nvPicPr>
        <p:blipFill>
          <a:blip r:embed="rId3">
            <a:alphaModFix/>
          </a:blip>
          <a:stretch>
            <a:fillRect/>
          </a:stretch>
        </p:blipFill>
        <p:spPr>
          <a:xfrm>
            <a:off x="2834800" y="1788567"/>
            <a:ext cx="6519236" cy="49102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42f184dc62_0_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UI DESIGN:</a:t>
            </a:r>
            <a:endParaRPr/>
          </a:p>
        </p:txBody>
      </p:sp>
      <p:pic>
        <p:nvPicPr>
          <p:cNvPr id="449" name="Google Shape;449;g242f184dc62_0_0"/>
          <p:cNvPicPr preferRelativeResize="0"/>
          <p:nvPr/>
        </p:nvPicPr>
        <p:blipFill>
          <a:blip r:embed="rId3">
            <a:alphaModFix/>
          </a:blip>
          <a:stretch>
            <a:fillRect/>
          </a:stretch>
        </p:blipFill>
        <p:spPr>
          <a:xfrm>
            <a:off x="472750" y="1795375"/>
            <a:ext cx="11306952" cy="4635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42f184dc62_0_6"/>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56" name="Google Shape;456;g242f184dc62_0_6"/>
          <p:cNvPicPr preferRelativeResize="0"/>
          <p:nvPr/>
        </p:nvPicPr>
        <p:blipFill>
          <a:blip r:embed="rId3">
            <a:alphaModFix/>
          </a:blip>
          <a:stretch>
            <a:fillRect/>
          </a:stretch>
        </p:blipFill>
        <p:spPr>
          <a:xfrm>
            <a:off x="285488" y="1795375"/>
            <a:ext cx="11617849" cy="45704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3ac516dd59_0_35"/>
          <p:cNvSpPr txBox="1"/>
          <p:nvPr>
            <p:ph type="title"/>
          </p:nvPr>
        </p:nvSpPr>
        <p:spPr>
          <a:xfrm>
            <a:off x="1191953" y="1179492"/>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Manual test case report:</a:t>
            </a:r>
            <a:endParaRPr/>
          </a:p>
        </p:txBody>
      </p:sp>
      <p:graphicFrame>
        <p:nvGraphicFramePr>
          <p:cNvPr id="463" name="Google Shape;463;g23ac516dd59_0_35"/>
          <p:cNvGraphicFramePr/>
          <p:nvPr/>
        </p:nvGraphicFramePr>
        <p:xfrm>
          <a:off x="1987813" y="2316075"/>
          <a:ext cx="3000000" cy="3000000"/>
        </p:xfrm>
        <a:graphic>
          <a:graphicData uri="http://schemas.openxmlformats.org/drawingml/2006/table">
            <a:tbl>
              <a:tblPr>
                <a:noFill/>
                <a:tableStyleId>{BB51F2FB-2C0D-435B-8978-BE0A4F485BAC}</a:tableStyleId>
              </a:tblPr>
              <a:tblGrid>
                <a:gridCol w="2632850"/>
                <a:gridCol w="2619750"/>
                <a:gridCol w="2606650"/>
              </a:tblGrid>
              <a:tr h="621300">
                <a:tc>
                  <a:txBody>
                    <a:bodyPr/>
                    <a:lstStyle/>
                    <a:p>
                      <a:pPr indent="0" lvl="0" marL="0" rtl="0" algn="l">
                        <a:lnSpc>
                          <a:spcPct val="115000"/>
                        </a:lnSpc>
                        <a:spcBef>
                          <a:spcPts val="1200"/>
                        </a:spcBef>
                        <a:spcAft>
                          <a:spcPts val="1200"/>
                        </a:spcAft>
                        <a:buNone/>
                      </a:pPr>
                      <a:r>
                        <a:rPr b="1" lang="en-US" sz="1700">
                          <a:solidFill>
                            <a:schemeClr val="lt1"/>
                          </a:solidFill>
                        </a:rPr>
                        <a:t>Category</a:t>
                      </a:r>
                      <a:endParaRPr b="1" sz="17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700">
                          <a:solidFill>
                            <a:schemeClr val="lt1"/>
                          </a:solidFill>
                        </a:rPr>
                        <a:t>Progress Against Plan</a:t>
                      </a:r>
                      <a:endParaRPr b="1" sz="1700">
                        <a:solidFill>
                          <a:schemeClr val="lt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700">
                          <a:solidFill>
                            <a:schemeClr val="lt1"/>
                          </a:solidFill>
                        </a:rPr>
                        <a:t>Status</a:t>
                      </a:r>
                      <a:endParaRPr b="1" sz="1700">
                        <a:solidFill>
                          <a:schemeClr val="lt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r>
              <a:tr h="673675">
                <a:tc>
                  <a:txBody>
                    <a:bodyPr/>
                    <a:lstStyle/>
                    <a:p>
                      <a:pPr indent="0" lvl="0" marL="0" rtl="0" algn="l">
                        <a:lnSpc>
                          <a:spcPct val="115000"/>
                        </a:lnSpc>
                        <a:spcBef>
                          <a:spcPts val="1200"/>
                        </a:spcBef>
                        <a:spcAft>
                          <a:spcPts val="1200"/>
                        </a:spcAft>
                        <a:buNone/>
                      </a:pPr>
                      <a:r>
                        <a:rPr lang="en-US" sz="2000">
                          <a:solidFill>
                            <a:schemeClr val="dk1"/>
                          </a:solidFill>
                        </a:rPr>
                        <a:t>Functional Testing</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Amber</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In Progress</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r h="908325">
                <a:tc>
                  <a:txBody>
                    <a:bodyPr/>
                    <a:lstStyle/>
                    <a:p>
                      <a:pPr indent="0" lvl="0" marL="0" rtl="0" algn="l">
                        <a:lnSpc>
                          <a:spcPct val="115000"/>
                        </a:lnSpc>
                        <a:spcBef>
                          <a:spcPts val="1200"/>
                        </a:spcBef>
                        <a:spcAft>
                          <a:spcPts val="1200"/>
                        </a:spcAft>
                        <a:buNone/>
                      </a:pPr>
                      <a:r>
                        <a:rPr lang="en-US" sz="2000">
                          <a:solidFill>
                            <a:schemeClr val="dk1"/>
                          </a:solidFill>
                        </a:rPr>
                        <a:t>Non-Functional Testing</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Amber</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In Progress</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3ac516dd59_0_25"/>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Summary of current progress:</a:t>
            </a:r>
            <a:endParaRPr/>
          </a:p>
        </p:txBody>
      </p:sp>
      <p:graphicFrame>
        <p:nvGraphicFramePr>
          <p:cNvPr id="470" name="Google Shape;470;g23ac516dd59_0_25"/>
          <p:cNvGraphicFramePr/>
          <p:nvPr/>
        </p:nvGraphicFramePr>
        <p:xfrm>
          <a:off x="1935600" y="2194375"/>
          <a:ext cx="3000000" cy="3000000"/>
        </p:xfrm>
        <a:graphic>
          <a:graphicData uri="http://schemas.openxmlformats.org/drawingml/2006/table">
            <a:tbl>
              <a:tblPr>
                <a:noFill/>
                <a:tableStyleId>{BB51F2FB-2C0D-435B-8978-BE0A4F485BAC}</a:tableStyleId>
              </a:tblPr>
              <a:tblGrid>
                <a:gridCol w="2834300"/>
                <a:gridCol w="2723150"/>
                <a:gridCol w="2760200"/>
              </a:tblGrid>
              <a:tr h="682500">
                <a:tc>
                  <a:txBody>
                    <a:bodyPr/>
                    <a:lstStyle/>
                    <a:p>
                      <a:pPr indent="0" lvl="0" marL="0" rtl="0" algn="l">
                        <a:lnSpc>
                          <a:spcPct val="115000"/>
                        </a:lnSpc>
                        <a:spcBef>
                          <a:spcPts val="1200"/>
                        </a:spcBef>
                        <a:spcAft>
                          <a:spcPts val="1200"/>
                        </a:spcAft>
                        <a:buNone/>
                      </a:pPr>
                      <a:r>
                        <a:rPr b="1" lang="en-US" sz="1700"/>
                        <a:t>Functional</a:t>
                      </a:r>
                      <a:endParaRPr b="1" sz="17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700"/>
                        <a:t>Test Case Coverage (%)</a:t>
                      </a:r>
                      <a:endParaRPr b="1" sz="17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700"/>
                        <a:t>Status</a:t>
                      </a:r>
                      <a:endParaRPr b="1" sz="17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r>
              <a:tr h="577725">
                <a:tc>
                  <a:txBody>
                    <a:bodyPr/>
                    <a:lstStyle/>
                    <a:p>
                      <a:pPr indent="0" lvl="0" marL="0" rtl="0" algn="l">
                        <a:lnSpc>
                          <a:spcPct val="115000"/>
                        </a:lnSpc>
                        <a:spcBef>
                          <a:spcPts val="1200"/>
                        </a:spcBef>
                        <a:spcAft>
                          <a:spcPts val="1200"/>
                        </a:spcAft>
                        <a:buNone/>
                      </a:pPr>
                      <a:r>
                        <a:rPr lang="en-US" sz="2000">
                          <a:solidFill>
                            <a:schemeClr val="dk1"/>
                          </a:solidFill>
                        </a:rPr>
                        <a:t>Login Details</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20%</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Completed</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r h="772325">
                <a:tc>
                  <a:txBody>
                    <a:bodyPr/>
                    <a:lstStyle/>
                    <a:p>
                      <a:pPr indent="0" lvl="0" marL="0" rtl="0" algn="l">
                        <a:lnSpc>
                          <a:spcPct val="115000"/>
                        </a:lnSpc>
                        <a:spcBef>
                          <a:spcPts val="1200"/>
                        </a:spcBef>
                        <a:spcAft>
                          <a:spcPts val="1200"/>
                        </a:spcAft>
                        <a:buNone/>
                      </a:pPr>
                      <a:r>
                        <a:rPr lang="en-US" sz="2000">
                          <a:solidFill>
                            <a:schemeClr val="dk1"/>
                          </a:solidFill>
                        </a:rPr>
                        <a:t>Websites and criteria</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40%</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Completed</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r h="1287750">
                <a:tc>
                  <a:txBody>
                    <a:bodyPr/>
                    <a:lstStyle/>
                    <a:p>
                      <a:pPr indent="0" lvl="0" marL="0" rtl="0" algn="l">
                        <a:lnSpc>
                          <a:spcPct val="115000"/>
                        </a:lnSpc>
                        <a:spcBef>
                          <a:spcPts val="1200"/>
                        </a:spcBef>
                        <a:spcAft>
                          <a:spcPts val="1200"/>
                        </a:spcAft>
                        <a:buNone/>
                      </a:pPr>
                      <a:r>
                        <a:rPr lang="en-US" sz="2000">
                          <a:solidFill>
                            <a:schemeClr val="dk1"/>
                          </a:solidFill>
                        </a:rPr>
                        <a:t>Testing the functionalities of all the buttons</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20%</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2000">
                          <a:solidFill>
                            <a:schemeClr val="dk1"/>
                          </a:solidFill>
                        </a:rPr>
                        <a:t>In Progress</a:t>
                      </a:r>
                      <a:endParaRPr sz="20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04f42d4621_0_4"/>
          <p:cNvSpPr txBox="1"/>
          <p:nvPr>
            <p:ph type="title"/>
          </p:nvPr>
        </p:nvSpPr>
        <p:spPr>
          <a:xfrm>
            <a:off x="609441" y="404664"/>
            <a:ext cx="10969800" cy="711000"/>
          </a:xfrm>
          <a:prstGeom prst="rect">
            <a:avLst/>
          </a:prstGeom>
        </p:spPr>
        <p:txBody>
          <a:bodyPr anchorCtr="0" anchor="ctr" bIns="60925" lIns="0" spcFirstLastPara="1" rIns="0" wrap="square" tIns="60925">
            <a:normAutofit/>
          </a:bodyPr>
          <a:lstStyle/>
          <a:p>
            <a:pPr indent="0" lvl="0" marL="0" rtl="0" algn="l">
              <a:spcBef>
                <a:spcPts val="0"/>
              </a:spcBef>
              <a:spcAft>
                <a:spcPts val="0"/>
              </a:spcAft>
              <a:buNone/>
            </a:pPr>
            <a:r>
              <a:rPr lang="en-US" sz="3000"/>
              <a:t>Problem:</a:t>
            </a:r>
            <a:endParaRPr sz="3000"/>
          </a:p>
        </p:txBody>
      </p:sp>
      <p:sp>
        <p:nvSpPr>
          <p:cNvPr id="215" name="Google Shape;215;g204f42d4621_0_4"/>
          <p:cNvSpPr txBox="1"/>
          <p:nvPr>
            <p:ph idx="1" type="body"/>
          </p:nvPr>
        </p:nvSpPr>
        <p:spPr>
          <a:xfrm>
            <a:off x="609475" y="1218900"/>
            <a:ext cx="10969800" cy="711000"/>
          </a:xfrm>
          <a:prstGeom prst="rect">
            <a:avLst/>
          </a:prstGeom>
        </p:spPr>
        <p:txBody>
          <a:bodyPr anchorCtr="0" anchor="t" bIns="60925" lIns="0" spcFirstLastPara="1" rIns="0" wrap="square" tIns="60925">
            <a:normAutofit/>
          </a:bodyPr>
          <a:lstStyle/>
          <a:p>
            <a:pPr indent="0" lvl="0" marL="0" rtl="0" algn="l">
              <a:spcBef>
                <a:spcPts val="0"/>
              </a:spcBef>
              <a:spcAft>
                <a:spcPts val="1100"/>
              </a:spcAft>
              <a:buNone/>
            </a:pPr>
            <a:r>
              <a:rPr lang="en-US" sz="2400">
                <a:solidFill>
                  <a:schemeClr val="dk1"/>
                </a:solidFill>
                <a:latin typeface="Times New Roman"/>
                <a:ea typeface="Times New Roman"/>
                <a:cs typeface="Times New Roman"/>
                <a:sym typeface="Times New Roman"/>
              </a:rPr>
              <a:t>Difficulty in finding the needed data in web when it’s overflowing with data.</a:t>
            </a:r>
            <a:endParaRPr sz="2400">
              <a:solidFill>
                <a:schemeClr val="dk1"/>
              </a:solidFill>
              <a:latin typeface="Times New Roman"/>
              <a:ea typeface="Times New Roman"/>
              <a:cs typeface="Times New Roman"/>
              <a:sym typeface="Times New Roman"/>
            </a:endParaRPr>
          </a:p>
        </p:txBody>
      </p:sp>
      <p:sp>
        <p:nvSpPr>
          <p:cNvPr id="216" name="Google Shape;216;g204f42d4621_0_4"/>
          <p:cNvSpPr txBox="1"/>
          <p:nvPr>
            <p:ph type="title"/>
          </p:nvPr>
        </p:nvSpPr>
        <p:spPr>
          <a:xfrm>
            <a:off x="609441" y="1912314"/>
            <a:ext cx="10969800" cy="711000"/>
          </a:xfrm>
          <a:prstGeom prst="rect">
            <a:avLst/>
          </a:prstGeom>
        </p:spPr>
        <p:txBody>
          <a:bodyPr anchorCtr="0" anchor="ctr" bIns="60925" lIns="0" spcFirstLastPara="1" rIns="0" wrap="square" tIns="60925">
            <a:normAutofit/>
          </a:bodyPr>
          <a:lstStyle/>
          <a:p>
            <a:pPr indent="0" lvl="0" marL="0" rtl="0" algn="l">
              <a:spcBef>
                <a:spcPts val="0"/>
              </a:spcBef>
              <a:spcAft>
                <a:spcPts val="0"/>
              </a:spcAft>
              <a:buNone/>
            </a:pPr>
            <a:r>
              <a:rPr lang="en-US" sz="3000"/>
              <a:t>Opportunity:</a:t>
            </a:r>
            <a:endParaRPr sz="3000"/>
          </a:p>
        </p:txBody>
      </p:sp>
      <p:sp>
        <p:nvSpPr>
          <p:cNvPr id="217" name="Google Shape;217;g204f42d4621_0_4"/>
          <p:cNvSpPr txBox="1"/>
          <p:nvPr>
            <p:ph idx="1" type="body"/>
          </p:nvPr>
        </p:nvSpPr>
        <p:spPr>
          <a:xfrm>
            <a:off x="609450" y="2605750"/>
            <a:ext cx="10969800" cy="2910300"/>
          </a:xfrm>
          <a:prstGeom prst="rect">
            <a:avLst/>
          </a:prstGeom>
        </p:spPr>
        <p:txBody>
          <a:bodyPr anchorCtr="0" anchor="t" bIns="60925" lIns="0" spcFirstLastPara="1" rIns="0" wrap="square" tIns="60925">
            <a:normAutofit/>
          </a:bodyPr>
          <a:lstStyle/>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 can save time and money.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 can also be used to gather data from multiple sources, which can then be used to analyze trends or build databases.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Web scrapers can also be used to automate tasks, such as monitoring prices or checking for new content.</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Web scrapers can also be used to create new web pages, such as by scraping content from other websites and repurposing it for a new site.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3ac516dd59_0_30"/>
          <p:cNvSpPr txBox="1"/>
          <p:nvPr>
            <p:ph type="title"/>
          </p:nvPr>
        </p:nvSpPr>
        <p:spPr>
          <a:xfrm>
            <a:off x="1140103" y="1114667"/>
            <a:ext cx="7074300" cy="52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aphicFrame>
        <p:nvGraphicFramePr>
          <p:cNvPr id="477" name="Google Shape;477;g23ac516dd59_0_30"/>
          <p:cNvGraphicFramePr/>
          <p:nvPr/>
        </p:nvGraphicFramePr>
        <p:xfrm>
          <a:off x="1140100" y="2082750"/>
          <a:ext cx="3000000" cy="3000000"/>
        </p:xfrm>
        <a:graphic>
          <a:graphicData uri="http://schemas.openxmlformats.org/drawingml/2006/table">
            <a:tbl>
              <a:tblPr>
                <a:noFill/>
                <a:tableStyleId>{BB51F2FB-2C0D-435B-8978-BE0A4F485BAC}</a:tableStyleId>
              </a:tblPr>
              <a:tblGrid>
                <a:gridCol w="3527275"/>
                <a:gridCol w="3105075"/>
                <a:gridCol w="3033100"/>
              </a:tblGrid>
              <a:tr h="1011875">
                <a:tc>
                  <a:txBody>
                    <a:bodyPr/>
                    <a:lstStyle/>
                    <a:p>
                      <a:pPr indent="0" lvl="0" marL="0" rtl="0" algn="l">
                        <a:lnSpc>
                          <a:spcPct val="115000"/>
                        </a:lnSpc>
                        <a:spcBef>
                          <a:spcPts val="1200"/>
                        </a:spcBef>
                        <a:spcAft>
                          <a:spcPts val="1200"/>
                        </a:spcAft>
                        <a:buNone/>
                      </a:pPr>
                      <a:r>
                        <a:rPr b="1" lang="en-US" sz="1600"/>
                        <a:t>Non-</a:t>
                      </a:r>
                      <a:r>
                        <a:rPr b="1" lang="en-US" sz="1600"/>
                        <a:t>Functional</a:t>
                      </a:r>
                      <a:endParaRPr b="1" sz="16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600"/>
                        <a:t>Test Case Coverage (%)</a:t>
                      </a:r>
                      <a:endParaRPr b="1" sz="16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c>
                  <a:txBody>
                    <a:bodyPr/>
                    <a:lstStyle/>
                    <a:p>
                      <a:pPr indent="0" lvl="0" marL="0" rtl="0" algn="l">
                        <a:lnSpc>
                          <a:spcPct val="115000"/>
                        </a:lnSpc>
                        <a:spcBef>
                          <a:spcPts val="1200"/>
                        </a:spcBef>
                        <a:spcAft>
                          <a:spcPts val="1200"/>
                        </a:spcAft>
                        <a:buNone/>
                      </a:pPr>
                      <a:r>
                        <a:rPr b="1" lang="en-US" sz="1600"/>
                        <a:t>Status</a:t>
                      </a:r>
                      <a:endParaRPr b="1" sz="1600"/>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solidFill>
                      <a:srgbClr val="E5DFEC"/>
                    </a:solidFill>
                  </a:tcPr>
                </a:tc>
              </a:tr>
              <a:tr h="2010500">
                <a:tc>
                  <a:txBody>
                    <a:bodyPr/>
                    <a:lstStyle/>
                    <a:p>
                      <a:pPr indent="0" lvl="0" marL="0" rtl="0" algn="l">
                        <a:lnSpc>
                          <a:spcPct val="115000"/>
                        </a:lnSpc>
                        <a:spcBef>
                          <a:spcPts val="1200"/>
                        </a:spcBef>
                        <a:spcAft>
                          <a:spcPts val="1200"/>
                        </a:spcAft>
                        <a:buNone/>
                      </a:pPr>
                      <a:r>
                        <a:rPr lang="en-US" sz="1900">
                          <a:solidFill>
                            <a:schemeClr val="dk1"/>
                          </a:solidFill>
                        </a:rPr>
                        <a:t>Check whether the interface is proper in various other browsers.</a:t>
                      </a:r>
                      <a:endParaRPr sz="19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1900">
                          <a:solidFill>
                            <a:schemeClr val="dk1"/>
                          </a:solidFill>
                        </a:rPr>
                        <a:t>20%</a:t>
                      </a:r>
                      <a:endParaRPr sz="19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sz="1900">
                          <a:solidFill>
                            <a:schemeClr val="dk1"/>
                          </a:solidFill>
                        </a:rPr>
                        <a:t>In Progress (Some functionalities still need to be checked.)</a:t>
                      </a:r>
                      <a:endParaRPr sz="1900">
                        <a:solidFill>
                          <a:schemeClr val="dk1"/>
                        </a:solidFill>
                      </a:endParaRPr>
                    </a:p>
                  </a:txBody>
                  <a:tcPr marT="91425" marB="91425" marR="68575" marL="68575">
                    <a:lnL cap="flat" cmpd="sng" w="12700">
                      <a:solidFill>
                        <a:srgbClr val="F1C232"/>
                      </a:solidFill>
                      <a:prstDash val="solid"/>
                      <a:round/>
                      <a:headEnd len="sm" w="sm" type="none"/>
                      <a:tailEnd len="sm" w="sm" type="none"/>
                    </a:lnL>
                    <a:lnR cap="flat" cmpd="sng" w="12700">
                      <a:solidFill>
                        <a:srgbClr val="F1C232"/>
                      </a:solidFill>
                      <a:prstDash val="solid"/>
                      <a:round/>
                      <a:headEnd len="sm" w="sm" type="none"/>
                      <a:tailEnd len="sm" w="sm" type="none"/>
                    </a:lnR>
                    <a:lnT cap="flat" cmpd="sng" w="12700">
                      <a:solidFill>
                        <a:srgbClr val="F1C232"/>
                      </a:solidFill>
                      <a:prstDash val="solid"/>
                      <a:round/>
                      <a:headEnd len="sm" w="sm" type="none"/>
                      <a:tailEnd len="sm" w="sm" type="none"/>
                    </a:lnT>
                    <a:lnB cap="flat" cmpd="sng" w="12700">
                      <a:solidFill>
                        <a:srgbClr val="F1C232"/>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3ac516dd59_0_59"/>
          <p:cNvSpPr txBox="1"/>
          <p:nvPr/>
        </p:nvSpPr>
        <p:spPr>
          <a:xfrm>
            <a:off x="1123900" y="233350"/>
            <a:ext cx="10559400" cy="361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US" sz="2200">
                <a:solidFill>
                  <a:schemeClr val="accent1"/>
                </a:solidFill>
                <a:latin typeface="Times New Roman"/>
                <a:ea typeface="Times New Roman"/>
                <a:cs typeface="Times New Roman"/>
                <a:sym typeface="Times New Roman"/>
              </a:rPr>
              <a:t>Present Obstacles to proceed further:</a:t>
            </a:r>
            <a:endParaRPr b="1" sz="2200">
              <a:solidFill>
                <a:schemeClr val="accent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 There is a risk of change in the user interface and malfunctioning of minute</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functionalities of the web browser.</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 Though they cannot be notified by a common user, we intend to provide a seamless</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experience to a technical user too, thus there is still a need to check the UI of web</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browsers with a few more kinds of systems and PCs.</a:t>
            </a:r>
            <a:endParaRPr b="1" sz="2000">
              <a:solidFill>
                <a:schemeClr val="dk1"/>
              </a:solidFill>
              <a:latin typeface="Times New Roman"/>
              <a:ea typeface="Times New Roman"/>
              <a:cs typeface="Times New Roman"/>
              <a:sym typeface="Times New Roman"/>
            </a:endParaRPr>
          </a:p>
        </p:txBody>
      </p:sp>
      <p:sp>
        <p:nvSpPr>
          <p:cNvPr id="484" name="Google Shape;484;g23ac516dd59_0_59"/>
          <p:cNvSpPr txBox="1"/>
          <p:nvPr/>
        </p:nvSpPr>
        <p:spPr>
          <a:xfrm>
            <a:off x="1123900" y="4053275"/>
            <a:ext cx="105594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US" sz="2200">
                <a:solidFill>
                  <a:schemeClr val="accent1"/>
                </a:solidFill>
                <a:latin typeface="Times New Roman"/>
                <a:ea typeface="Times New Roman"/>
                <a:cs typeface="Times New Roman"/>
                <a:sym typeface="Times New Roman"/>
              </a:rPr>
              <a:t>Help from stakeholders:</a:t>
            </a:r>
            <a:endParaRPr b="1" sz="2200">
              <a:solidFill>
                <a:schemeClr val="accent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 We expect a little more time to check the smooth working of the browser.</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 We also expect access to more kinds of systems asked for as early as possible which</a:t>
            </a:r>
            <a:endParaRPr b="1" sz="20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are in good working condition.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ph type="ctrTitle"/>
          </p:nvPr>
        </p:nvSpPr>
        <p:spPr>
          <a:xfrm>
            <a:off x="1978060" y="1700808"/>
            <a:ext cx="8226600" cy="1082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chemeClr val="dk2"/>
              </a:buClr>
              <a:buSzPts val="6600"/>
              <a:buFont typeface="Arial Black"/>
              <a:buNone/>
            </a:pPr>
            <a:r>
              <a:rPr lang="en-US">
                <a:solidFill>
                  <a:srgbClr val="0C0C0C"/>
                </a:solidFill>
              </a:rPr>
              <a:t>THANK YOU</a:t>
            </a:r>
            <a:endParaRPr>
              <a:solidFill>
                <a:srgbClr val="0C0C0C"/>
              </a:solidFill>
            </a:endParaRPr>
          </a:p>
        </p:txBody>
      </p:sp>
      <p:sp>
        <p:nvSpPr>
          <p:cNvPr id="490" name="Google Shape;490;p15"/>
          <p:cNvSpPr txBox="1"/>
          <p:nvPr>
            <p:ph idx="12" type="sldNum"/>
          </p:nvPr>
        </p:nvSpPr>
        <p:spPr>
          <a:xfrm>
            <a:off x="8735325" y="6232227"/>
            <a:ext cx="2844000" cy="365100"/>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
          <p:cNvSpPr txBox="1"/>
          <p:nvPr>
            <p:ph type="title"/>
          </p:nvPr>
        </p:nvSpPr>
        <p:spPr>
          <a:xfrm>
            <a:off x="609441" y="403264"/>
            <a:ext cx="10969800" cy="711000"/>
          </a:xfrm>
          <a:prstGeom prst="rect">
            <a:avLst/>
          </a:prstGeom>
          <a:noFill/>
          <a:ln>
            <a:noFill/>
          </a:ln>
        </p:spPr>
        <p:txBody>
          <a:bodyPr anchorCtr="0" anchor="ctr" bIns="60925" lIns="0" spcFirstLastPara="1" rIns="0" wrap="square" tIns="60925">
            <a:normAutofit/>
          </a:bodyPr>
          <a:lstStyle/>
          <a:p>
            <a:pPr indent="0" lvl="0" marL="0" rtl="0" algn="l">
              <a:spcBef>
                <a:spcPts val="0"/>
              </a:spcBef>
              <a:spcAft>
                <a:spcPts val="0"/>
              </a:spcAft>
              <a:buClr>
                <a:schemeClr val="dk1"/>
              </a:buClr>
              <a:buSzPts val="3600"/>
              <a:buFont typeface="Arial Black"/>
              <a:buNone/>
            </a:pPr>
            <a:r>
              <a:rPr lang="en-US"/>
              <a:t>History:</a:t>
            </a:r>
            <a:endParaRPr/>
          </a:p>
        </p:txBody>
      </p:sp>
      <p:sp>
        <p:nvSpPr>
          <p:cNvPr id="224" name="Google Shape;224;p4"/>
          <p:cNvSpPr txBox="1"/>
          <p:nvPr>
            <p:ph idx="12" type="sldNum"/>
          </p:nvPr>
        </p:nvSpPr>
        <p:spPr>
          <a:xfrm>
            <a:off x="8735325" y="6232227"/>
            <a:ext cx="2844059" cy="365125"/>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4"/>
          <p:cNvSpPr txBox="1"/>
          <p:nvPr/>
        </p:nvSpPr>
        <p:spPr>
          <a:xfrm>
            <a:off x="609475" y="1270650"/>
            <a:ext cx="10969800" cy="39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The history of web scraping dates back nearly to the time when the World Wide Web was born.</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After the birth of the World Wide Web in 1989, the first web robot, World Wide Web Wanderer, was created in June 1993, which was intended only to measure the size of the web.</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highlight>
                <a:schemeClr val="accent6"/>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50">
                <a:solidFill>
                  <a:schemeClr val="dk1"/>
                </a:solidFill>
                <a:latin typeface="Times New Roman"/>
                <a:ea typeface="Times New Roman"/>
                <a:cs typeface="Times New Roman"/>
                <a:sym typeface="Times New Roman"/>
              </a:rPr>
              <a:t>I</a:t>
            </a:r>
            <a:r>
              <a:rPr lang="en-US" sz="2250">
                <a:solidFill>
                  <a:srgbClr val="FFFFFF"/>
                </a:solidFill>
                <a:latin typeface="Times New Roman"/>
                <a:ea typeface="Times New Roman"/>
                <a:cs typeface="Times New Roman"/>
                <a:sym typeface="Times New Roman"/>
              </a:rPr>
              <a:t>n 2000, the </a:t>
            </a:r>
            <a:r>
              <a:rPr b="1" lang="en-US" sz="2250">
                <a:solidFill>
                  <a:srgbClr val="FFFFFF"/>
                </a:solidFill>
                <a:latin typeface="Times New Roman"/>
                <a:ea typeface="Times New Roman"/>
                <a:cs typeface="Times New Roman"/>
                <a:sym typeface="Times New Roman"/>
              </a:rPr>
              <a:t>first Web API and API crawler</a:t>
            </a:r>
            <a:r>
              <a:rPr lang="en-US" sz="2250">
                <a:solidFill>
                  <a:srgbClr val="FFFFFF"/>
                </a:solidFill>
                <a:latin typeface="Times New Roman"/>
                <a:ea typeface="Times New Roman"/>
                <a:cs typeface="Times New Roman"/>
                <a:sym typeface="Times New Roman"/>
              </a:rPr>
              <a:t> were created. An </a:t>
            </a:r>
            <a:r>
              <a:rPr lang="en-US" sz="2250">
                <a:solidFill>
                  <a:srgbClr val="FFFFFF"/>
                </a:solidFill>
                <a:uFill>
                  <a:noFill/>
                </a:uFill>
                <a:latin typeface="Times New Roman"/>
                <a:ea typeface="Times New Roman"/>
                <a:cs typeface="Times New Roman"/>
                <a:sym typeface="Times New Roman"/>
                <a:hlinkClick r:id="rId3">
                  <a:extLst>
                    <a:ext uri="{A12FA001-AC4F-418D-AE19-62706E023703}">
                      <ahyp:hlinkClr val="tx"/>
                    </a:ext>
                  </a:extLst>
                </a:hlinkClick>
              </a:rPr>
              <a:t>API</a:t>
            </a:r>
            <a:r>
              <a:rPr lang="en-US" sz="2250">
                <a:solidFill>
                  <a:srgbClr val="FFFFFF"/>
                </a:solidFill>
                <a:latin typeface="Times New Roman"/>
                <a:ea typeface="Times New Roman"/>
                <a:cs typeface="Times New Roman"/>
                <a:sym typeface="Times New Roman"/>
              </a:rPr>
              <a:t> (</a:t>
            </a:r>
            <a:r>
              <a:rPr b="1" lang="en-US" sz="2250">
                <a:solidFill>
                  <a:srgbClr val="FFFFFF"/>
                </a:solidFill>
                <a:latin typeface="Times New Roman"/>
                <a:ea typeface="Times New Roman"/>
                <a:cs typeface="Times New Roman"/>
                <a:sym typeface="Times New Roman"/>
              </a:rPr>
              <a:t>Application Programming Interface)</a:t>
            </a:r>
            <a:r>
              <a:rPr lang="en-US" sz="2250">
                <a:solidFill>
                  <a:srgbClr val="FFFFFF"/>
                </a:solidFill>
                <a:latin typeface="Times New Roman"/>
                <a:ea typeface="Times New Roman"/>
                <a:cs typeface="Times New Roman"/>
                <a:sym typeface="Times New Roman"/>
              </a:rPr>
              <a:t> is an interface that makes it much easier to develop a program by providing the building blocks. In 2000, </a:t>
            </a:r>
            <a:r>
              <a:rPr lang="en-US" sz="2250">
                <a:solidFill>
                  <a:srgbClr val="FFFFFF"/>
                </a:solidFill>
                <a:uFill>
                  <a:noFill/>
                </a:uFill>
                <a:latin typeface="Times New Roman"/>
                <a:ea typeface="Times New Roman"/>
                <a:cs typeface="Times New Roman"/>
                <a:sym typeface="Times New Roman"/>
                <a:hlinkClick r:id="rId4">
                  <a:extLst>
                    <a:ext uri="{A12FA001-AC4F-418D-AE19-62706E023703}">
                      <ahyp:hlinkClr val="tx"/>
                    </a:ext>
                  </a:extLst>
                </a:hlinkClick>
              </a:rPr>
              <a:t>Salesforce</a:t>
            </a:r>
            <a:r>
              <a:rPr lang="en-US" sz="2250">
                <a:solidFill>
                  <a:srgbClr val="FFFFFF"/>
                </a:solidFill>
                <a:latin typeface="Times New Roman"/>
                <a:ea typeface="Times New Roman"/>
                <a:cs typeface="Times New Roman"/>
                <a:sym typeface="Times New Roman"/>
              </a:rPr>
              <a:t> and </a:t>
            </a:r>
            <a:r>
              <a:rPr lang="en-US" sz="2250">
                <a:solidFill>
                  <a:srgbClr val="FFFFFF"/>
                </a:solidFill>
                <a:uFill>
                  <a:noFill/>
                </a:uFill>
                <a:latin typeface="Times New Roman"/>
                <a:ea typeface="Times New Roman"/>
                <a:cs typeface="Times New Roman"/>
                <a:sym typeface="Times New Roman"/>
                <a:hlinkClick r:id="rId5">
                  <a:extLst>
                    <a:ext uri="{A12FA001-AC4F-418D-AE19-62706E023703}">
                      <ahyp:hlinkClr val="tx"/>
                    </a:ext>
                  </a:extLst>
                </a:hlinkClick>
              </a:rPr>
              <a:t>eBay</a:t>
            </a:r>
            <a:r>
              <a:rPr lang="en-US" sz="2250">
                <a:solidFill>
                  <a:srgbClr val="FFFFFF"/>
                </a:solidFill>
                <a:latin typeface="Times New Roman"/>
                <a:ea typeface="Times New Roman"/>
                <a:cs typeface="Times New Roman"/>
                <a:sym typeface="Times New Roman"/>
              </a:rPr>
              <a:t> launched their own API, with which programmers could access and download some of the data available to the public. Since then, many websites offer web APIs for people to access their public database.</a:t>
            </a:r>
            <a:endParaRPr sz="3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p:txBody>
      </p:sp>
      <p:sp>
        <p:nvSpPr>
          <p:cNvPr id="226" name="Google Shape;226;p4"/>
          <p:cNvSpPr txBox="1"/>
          <p:nvPr/>
        </p:nvSpPr>
        <p:spPr>
          <a:xfrm>
            <a:off x="0" y="4123675"/>
            <a:ext cx="10969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2200"/>
          </a:p>
          <a:p>
            <a:pPr indent="0" lvl="0" marL="457200" rtl="0" algn="l">
              <a:spcBef>
                <a:spcPts val="0"/>
              </a:spcBef>
              <a:spcAft>
                <a:spcPts val="0"/>
              </a:spcAft>
              <a:buClr>
                <a:schemeClr val="dk1"/>
              </a:buClr>
              <a:buSzPts val="1100"/>
              <a:buFont typeface="Arial"/>
              <a:buNone/>
            </a:pPr>
            <a:r>
              <a:t/>
            </a:r>
            <a:endParaRPr sz="2200"/>
          </a:p>
          <a:p>
            <a:pPr indent="0" lvl="0" marL="457200" rtl="0" algn="l">
              <a:spcBef>
                <a:spcPts val="0"/>
              </a:spcBef>
              <a:spcAft>
                <a:spcPts val="0"/>
              </a:spcAft>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04f42d4621_0_22"/>
          <p:cNvSpPr txBox="1"/>
          <p:nvPr>
            <p:ph type="title"/>
          </p:nvPr>
        </p:nvSpPr>
        <p:spPr>
          <a:xfrm>
            <a:off x="609441" y="404664"/>
            <a:ext cx="10969800" cy="711000"/>
          </a:xfrm>
          <a:prstGeom prst="rect">
            <a:avLst/>
          </a:prstGeom>
        </p:spPr>
        <p:txBody>
          <a:bodyPr anchorCtr="0" anchor="ctr" bIns="60925" lIns="0" spcFirstLastPara="1" rIns="0" wrap="square" tIns="60925">
            <a:normAutofit/>
          </a:bodyPr>
          <a:lstStyle/>
          <a:p>
            <a:pPr indent="0" lvl="0" marL="0" rtl="0" algn="l">
              <a:spcBef>
                <a:spcPts val="0"/>
              </a:spcBef>
              <a:spcAft>
                <a:spcPts val="0"/>
              </a:spcAft>
              <a:buNone/>
            </a:pPr>
            <a:r>
              <a:rPr lang="en-US"/>
              <a:t>Limitation:</a:t>
            </a:r>
            <a:endParaRPr/>
          </a:p>
        </p:txBody>
      </p:sp>
      <p:sp>
        <p:nvSpPr>
          <p:cNvPr id="233" name="Google Shape;233;g204f42d4621_0_22"/>
          <p:cNvSpPr txBox="1"/>
          <p:nvPr/>
        </p:nvSpPr>
        <p:spPr>
          <a:xfrm>
            <a:off x="624950" y="1319650"/>
            <a:ext cx="9405300" cy="5264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Limited adoption and usage of the scraper by the people</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Resistance to change and reluctance to adopt new technologies </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Potential security risks or vulnerabilities that may compromise the personal information of users. </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Web scraping can’t be done on all websites.</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If there is too much information there is a possibility that it can crash.</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
          <p:cNvSpPr txBox="1"/>
          <p:nvPr>
            <p:ph idx="1" type="body"/>
          </p:nvPr>
        </p:nvSpPr>
        <p:spPr>
          <a:xfrm>
            <a:off x="609470" y="1398500"/>
            <a:ext cx="10969800" cy="4595400"/>
          </a:xfrm>
          <a:prstGeom prst="rect">
            <a:avLst/>
          </a:prstGeom>
          <a:noFill/>
          <a:ln>
            <a:noFill/>
          </a:ln>
        </p:spPr>
        <p:txBody>
          <a:bodyPr anchorCtr="0" anchor="t" bIns="60925" lIns="0" spcFirstLastPara="1" rIns="0" wrap="square" tIns="60925">
            <a:normAutofit/>
          </a:bodyPr>
          <a:lstStyle/>
          <a:p>
            <a:pPr indent="0" lvl="0" marL="0" marR="643422" rtl="0" algn="l">
              <a:lnSpc>
                <a:spcPct val="118970"/>
              </a:lnSpc>
              <a:spcBef>
                <a:spcPts val="388"/>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A team with relevant skills and experience in development, design and project management.</a:t>
            </a:r>
            <a:endParaRPr sz="2200">
              <a:solidFill>
                <a:schemeClr val="dk1"/>
              </a:solidFill>
              <a:latin typeface="Times New Roman"/>
              <a:ea typeface="Times New Roman"/>
              <a:cs typeface="Times New Roman"/>
              <a:sym typeface="Times New Roman"/>
            </a:endParaRPr>
          </a:p>
          <a:p>
            <a:pPr indent="0" lvl="0" marL="0" marR="643422" rtl="0" algn="l">
              <a:lnSpc>
                <a:spcPct val="118970"/>
              </a:lnSpc>
              <a:spcBef>
                <a:spcPts val="11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110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Funding for development, maintenance, and promotion.</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11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364539" rtl="0" algn="l">
              <a:lnSpc>
                <a:spcPct val="118969"/>
              </a:lnSpc>
              <a:spcBef>
                <a:spcPts val="110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Access to the needed information for creating</a:t>
            </a:r>
            <a:endParaRPr sz="2200">
              <a:solidFill>
                <a:schemeClr val="dk1"/>
              </a:solidFill>
              <a:latin typeface="Times New Roman"/>
              <a:ea typeface="Times New Roman"/>
              <a:cs typeface="Times New Roman"/>
              <a:sym typeface="Times New Roman"/>
            </a:endParaRPr>
          </a:p>
          <a:p>
            <a:pPr indent="0" lvl="0" marL="0" rtl="0" algn="l">
              <a:lnSpc>
                <a:spcPct val="130000"/>
              </a:lnSpc>
              <a:spcBef>
                <a:spcPts val="1100"/>
              </a:spcBef>
              <a:spcAft>
                <a:spcPts val="0"/>
              </a:spcAft>
              <a:buClr>
                <a:srgbClr val="595959"/>
              </a:buClr>
              <a:buSzPts val="16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30000"/>
              </a:lnSpc>
              <a:spcBef>
                <a:spcPts val="0"/>
              </a:spcBef>
              <a:spcAft>
                <a:spcPts val="1100"/>
              </a:spcAft>
              <a:buClr>
                <a:srgbClr val="595959"/>
              </a:buClr>
              <a:buSzPts val="1600"/>
              <a:buFont typeface="Arial"/>
              <a:buNone/>
            </a:pPr>
            <a:r>
              <a:t/>
            </a:r>
            <a:endParaRPr>
              <a:latin typeface="Times New Roman"/>
              <a:ea typeface="Times New Roman"/>
              <a:cs typeface="Times New Roman"/>
              <a:sym typeface="Times New Roman"/>
            </a:endParaRPr>
          </a:p>
        </p:txBody>
      </p:sp>
      <p:sp>
        <p:nvSpPr>
          <p:cNvPr id="239" name="Google Shape;239;p6"/>
          <p:cNvSpPr txBox="1"/>
          <p:nvPr>
            <p:ph idx="12" type="sldNum"/>
          </p:nvPr>
        </p:nvSpPr>
        <p:spPr>
          <a:xfrm>
            <a:off x="8735325" y="6232227"/>
            <a:ext cx="2844059" cy="365125"/>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6"/>
          <p:cNvSpPr txBox="1"/>
          <p:nvPr>
            <p:ph type="title"/>
          </p:nvPr>
        </p:nvSpPr>
        <p:spPr>
          <a:xfrm>
            <a:off x="609441" y="404664"/>
            <a:ext cx="10969800" cy="711000"/>
          </a:xfrm>
          <a:prstGeom prst="rect">
            <a:avLst/>
          </a:prstGeom>
          <a:noFill/>
          <a:ln>
            <a:noFill/>
          </a:ln>
        </p:spPr>
        <p:txBody>
          <a:bodyPr anchorCtr="0" anchor="ctr" bIns="60925" lIns="0" spcFirstLastPara="1" rIns="0" wrap="square" tIns="60925">
            <a:normAutofit/>
          </a:bodyPr>
          <a:lstStyle/>
          <a:p>
            <a:pPr indent="0" lvl="0" marL="0" rtl="0" algn="l">
              <a:spcBef>
                <a:spcPts val="0"/>
              </a:spcBef>
              <a:spcAft>
                <a:spcPts val="0"/>
              </a:spcAft>
              <a:buClr>
                <a:schemeClr val="dk1"/>
              </a:buClr>
              <a:buSzPts val="3600"/>
              <a:buFont typeface="Arial Black"/>
              <a:buNone/>
            </a:pPr>
            <a:r>
              <a:rPr lang="en-US"/>
              <a:t>Approach: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7"/>
          <p:cNvSpPr txBox="1"/>
          <p:nvPr>
            <p:ph idx="12" type="sldNum"/>
          </p:nvPr>
        </p:nvSpPr>
        <p:spPr>
          <a:xfrm>
            <a:off x="8735325" y="6232227"/>
            <a:ext cx="2844059" cy="365125"/>
          </a:xfrm>
          <a:prstGeom prst="rect">
            <a:avLst/>
          </a:prstGeom>
          <a:noFill/>
          <a:ln>
            <a:noFill/>
          </a:ln>
        </p:spPr>
        <p:txBody>
          <a:bodyPr anchorCtr="0" anchor="ctr" bIns="60925" lIns="0" spcFirstLastPara="1" rIns="0" wrap="square" tIns="60925">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7"/>
          <p:cNvSpPr txBox="1"/>
          <p:nvPr>
            <p:ph type="title"/>
          </p:nvPr>
        </p:nvSpPr>
        <p:spPr>
          <a:xfrm>
            <a:off x="685641" y="252264"/>
            <a:ext cx="10969800" cy="711000"/>
          </a:xfrm>
          <a:prstGeom prst="rect">
            <a:avLst/>
          </a:prstGeom>
          <a:noFill/>
          <a:ln>
            <a:noFill/>
          </a:ln>
        </p:spPr>
        <p:txBody>
          <a:bodyPr anchorCtr="0" anchor="ctr" bIns="60925" lIns="0" spcFirstLastPara="1" rIns="0" wrap="square" tIns="60925">
            <a:normAutofit/>
          </a:bodyPr>
          <a:lstStyle/>
          <a:p>
            <a:pPr indent="0" lvl="0" marL="0" rtl="0" algn="l">
              <a:spcBef>
                <a:spcPts val="0"/>
              </a:spcBef>
              <a:spcAft>
                <a:spcPts val="0"/>
              </a:spcAft>
              <a:buClr>
                <a:schemeClr val="dk1"/>
              </a:buClr>
              <a:buSzPts val="3600"/>
              <a:buFont typeface="Arial Black"/>
              <a:buNone/>
            </a:pPr>
            <a:r>
              <a:rPr lang="en-US"/>
              <a:t>Benefits:</a:t>
            </a:r>
            <a:endParaRPr/>
          </a:p>
        </p:txBody>
      </p:sp>
      <p:grpSp>
        <p:nvGrpSpPr>
          <p:cNvPr id="247" name="Google Shape;247;p7"/>
          <p:cNvGrpSpPr/>
          <p:nvPr/>
        </p:nvGrpSpPr>
        <p:grpSpPr>
          <a:xfrm>
            <a:off x="1909175" y="2517991"/>
            <a:ext cx="340478" cy="372480"/>
            <a:chOff x="1981201" y="1547809"/>
            <a:chExt cx="443206" cy="484863"/>
          </a:xfrm>
        </p:grpSpPr>
        <p:sp>
          <p:nvSpPr>
            <p:cNvPr id="248" name="Google Shape;248;p7"/>
            <p:cNvSpPr/>
            <p:nvPr/>
          </p:nvSpPr>
          <p:spPr>
            <a:xfrm>
              <a:off x="2085003" y="1547809"/>
              <a:ext cx="339404" cy="340770"/>
            </a:xfrm>
            <a:custGeom>
              <a:rect b="b" l="l" r="r" t="t"/>
              <a:pathLst>
                <a:path extrusionOk="0" h="499" w="497">
                  <a:moveTo>
                    <a:pt x="246" y="88"/>
                  </a:moveTo>
                  <a:lnTo>
                    <a:pt x="219" y="91"/>
                  </a:lnTo>
                  <a:lnTo>
                    <a:pt x="192" y="98"/>
                  </a:lnTo>
                  <a:lnTo>
                    <a:pt x="166" y="110"/>
                  </a:lnTo>
                  <a:lnTo>
                    <a:pt x="144" y="126"/>
                  </a:lnTo>
                  <a:lnTo>
                    <a:pt x="123" y="147"/>
                  </a:lnTo>
                  <a:lnTo>
                    <a:pt x="107" y="171"/>
                  </a:lnTo>
                  <a:lnTo>
                    <a:pt x="96" y="197"/>
                  </a:lnTo>
                  <a:lnTo>
                    <a:pt x="89" y="224"/>
                  </a:lnTo>
                  <a:lnTo>
                    <a:pt x="87" y="251"/>
                  </a:lnTo>
                  <a:lnTo>
                    <a:pt x="90" y="280"/>
                  </a:lnTo>
                  <a:lnTo>
                    <a:pt x="97" y="306"/>
                  </a:lnTo>
                  <a:lnTo>
                    <a:pt x="110" y="331"/>
                  </a:lnTo>
                  <a:lnTo>
                    <a:pt x="126" y="354"/>
                  </a:lnTo>
                  <a:lnTo>
                    <a:pt x="146" y="374"/>
                  </a:lnTo>
                  <a:lnTo>
                    <a:pt x="170" y="390"/>
                  </a:lnTo>
                  <a:lnTo>
                    <a:pt x="196" y="403"/>
                  </a:lnTo>
                  <a:lnTo>
                    <a:pt x="223" y="410"/>
                  </a:lnTo>
                  <a:lnTo>
                    <a:pt x="250" y="411"/>
                  </a:lnTo>
                  <a:lnTo>
                    <a:pt x="279" y="408"/>
                  </a:lnTo>
                  <a:lnTo>
                    <a:pt x="305" y="400"/>
                  </a:lnTo>
                  <a:lnTo>
                    <a:pt x="330" y="389"/>
                  </a:lnTo>
                  <a:lnTo>
                    <a:pt x="352" y="372"/>
                  </a:lnTo>
                  <a:lnTo>
                    <a:pt x="373" y="352"/>
                  </a:lnTo>
                  <a:lnTo>
                    <a:pt x="388" y="328"/>
                  </a:lnTo>
                  <a:lnTo>
                    <a:pt x="401" y="301"/>
                  </a:lnTo>
                  <a:lnTo>
                    <a:pt x="408" y="275"/>
                  </a:lnTo>
                  <a:lnTo>
                    <a:pt x="409" y="247"/>
                  </a:lnTo>
                  <a:lnTo>
                    <a:pt x="407" y="220"/>
                  </a:lnTo>
                  <a:lnTo>
                    <a:pt x="399" y="193"/>
                  </a:lnTo>
                  <a:lnTo>
                    <a:pt x="387" y="167"/>
                  </a:lnTo>
                  <a:lnTo>
                    <a:pt x="370" y="145"/>
                  </a:lnTo>
                  <a:lnTo>
                    <a:pt x="350" y="124"/>
                  </a:lnTo>
                  <a:lnTo>
                    <a:pt x="326" y="108"/>
                  </a:lnTo>
                  <a:lnTo>
                    <a:pt x="300" y="97"/>
                  </a:lnTo>
                  <a:lnTo>
                    <a:pt x="274" y="90"/>
                  </a:lnTo>
                  <a:lnTo>
                    <a:pt x="246" y="88"/>
                  </a:lnTo>
                  <a:close/>
                  <a:moveTo>
                    <a:pt x="241" y="0"/>
                  </a:moveTo>
                  <a:lnTo>
                    <a:pt x="276" y="2"/>
                  </a:lnTo>
                  <a:lnTo>
                    <a:pt x="310" y="8"/>
                  </a:lnTo>
                  <a:lnTo>
                    <a:pt x="343" y="19"/>
                  </a:lnTo>
                  <a:lnTo>
                    <a:pt x="376" y="35"/>
                  </a:lnTo>
                  <a:lnTo>
                    <a:pt x="405" y="57"/>
                  </a:lnTo>
                  <a:lnTo>
                    <a:pt x="433" y="82"/>
                  </a:lnTo>
                  <a:lnTo>
                    <a:pt x="454" y="110"/>
                  </a:lnTo>
                  <a:lnTo>
                    <a:pt x="472" y="141"/>
                  </a:lnTo>
                  <a:lnTo>
                    <a:pt x="485" y="174"/>
                  </a:lnTo>
                  <a:lnTo>
                    <a:pt x="494" y="207"/>
                  </a:lnTo>
                  <a:lnTo>
                    <a:pt x="497" y="242"/>
                  </a:lnTo>
                  <a:lnTo>
                    <a:pt x="495" y="278"/>
                  </a:lnTo>
                  <a:lnTo>
                    <a:pt x="489" y="312"/>
                  </a:lnTo>
                  <a:lnTo>
                    <a:pt x="478" y="345"/>
                  </a:lnTo>
                  <a:lnTo>
                    <a:pt x="462" y="378"/>
                  </a:lnTo>
                  <a:lnTo>
                    <a:pt x="441" y="407"/>
                  </a:lnTo>
                  <a:lnTo>
                    <a:pt x="416" y="435"/>
                  </a:lnTo>
                  <a:lnTo>
                    <a:pt x="387" y="456"/>
                  </a:lnTo>
                  <a:lnTo>
                    <a:pt x="357" y="474"/>
                  </a:lnTo>
                  <a:lnTo>
                    <a:pt x="324" y="487"/>
                  </a:lnTo>
                  <a:lnTo>
                    <a:pt x="291" y="496"/>
                  </a:lnTo>
                  <a:lnTo>
                    <a:pt x="256" y="499"/>
                  </a:lnTo>
                  <a:lnTo>
                    <a:pt x="221" y="497"/>
                  </a:lnTo>
                  <a:lnTo>
                    <a:pt x="187" y="491"/>
                  </a:lnTo>
                  <a:lnTo>
                    <a:pt x="154" y="480"/>
                  </a:lnTo>
                  <a:lnTo>
                    <a:pt x="121" y="464"/>
                  </a:lnTo>
                  <a:lnTo>
                    <a:pt x="92" y="443"/>
                  </a:lnTo>
                  <a:lnTo>
                    <a:pt x="64" y="418"/>
                  </a:lnTo>
                  <a:lnTo>
                    <a:pt x="43" y="389"/>
                  </a:lnTo>
                  <a:lnTo>
                    <a:pt x="25" y="358"/>
                  </a:lnTo>
                  <a:lnTo>
                    <a:pt x="12" y="325"/>
                  </a:lnTo>
                  <a:lnTo>
                    <a:pt x="3" y="292"/>
                  </a:lnTo>
                  <a:lnTo>
                    <a:pt x="0" y="257"/>
                  </a:lnTo>
                  <a:lnTo>
                    <a:pt x="2" y="222"/>
                  </a:lnTo>
                  <a:lnTo>
                    <a:pt x="8" y="188"/>
                  </a:lnTo>
                  <a:lnTo>
                    <a:pt x="19" y="155"/>
                  </a:lnTo>
                  <a:lnTo>
                    <a:pt x="35" y="122"/>
                  </a:lnTo>
                  <a:lnTo>
                    <a:pt x="56" y="92"/>
                  </a:lnTo>
                  <a:lnTo>
                    <a:pt x="81" y="65"/>
                  </a:lnTo>
                  <a:lnTo>
                    <a:pt x="110" y="43"/>
                  </a:lnTo>
                  <a:lnTo>
                    <a:pt x="140" y="25"/>
                  </a:lnTo>
                  <a:lnTo>
                    <a:pt x="173" y="13"/>
                  </a:lnTo>
                  <a:lnTo>
                    <a:pt x="206" y="3"/>
                  </a:lnTo>
                  <a:lnTo>
                    <a:pt x="24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49" name="Google Shape;249;p7"/>
            <p:cNvSpPr/>
            <p:nvPr/>
          </p:nvSpPr>
          <p:spPr>
            <a:xfrm>
              <a:off x="1981201" y="1803216"/>
              <a:ext cx="204872" cy="229456"/>
            </a:xfrm>
            <a:custGeom>
              <a:rect b="b" l="l" r="r" t="t"/>
              <a:pathLst>
                <a:path extrusionOk="0" h="336" w="300">
                  <a:moveTo>
                    <a:pt x="221" y="0"/>
                  </a:moveTo>
                  <a:lnTo>
                    <a:pt x="232" y="4"/>
                  </a:lnTo>
                  <a:lnTo>
                    <a:pt x="242" y="11"/>
                  </a:lnTo>
                  <a:lnTo>
                    <a:pt x="287" y="47"/>
                  </a:lnTo>
                  <a:lnTo>
                    <a:pt x="295" y="56"/>
                  </a:lnTo>
                  <a:lnTo>
                    <a:pt x="299" y="66"/>
                  </a:lnTo>
                  <a:lnTo>
                    <a:pt x="300" y="78"/>
                  </a:lnTo>
                  <a:lnTo>
                    <a:pt x="298" y="89"/>
                  </a:lnTo>
                  <a:lnTo>
                    <a:pt x="292" y="99"/>
                  </a:lnTo>
                  <a:lnTo>
                    <a:pt x="111" y="322"/>
                  </a:lnTo>
                  <a:lnTo>
                    <a:pt x="100" y="331"/>
                  </a:lnTo>
                  <a:lnTo>
                    <a:pt x="85" y="336"/>
                  </a:lnTo>
                  <a:lnTo>
                    <a:pt x="71" y="335"/>
                  </a:lnTo>
                  <a:lnTo>
                    <a:pt x="58" y="328"/>
                  </a:lnTo>
                  <a:lnTo>
                    <a:pt x="14" y="292"/>
                  </a:lnTo>
                  <a:lnTo>
                    <a:pt x="5" y="280"/>
                  </a:lnTo>
                  <a:lnTo>
                    <a:pt x="0" y="265"/>
                  </a:lnTo>
                  <a:lnTo>
                    <a:pt x="1" y="252"/>
                  </a:lnTo>
                  <a:lnTo>
                    <a:pt x="8" y="238"/>
                  </a:lnTo>
                  <a:lnTo>
                    <a:pt x="190" y="15"/>
                  </a:lnTo>
                  <a:lnTo>
                    <a:pt x="199" y="7"/>
                  </a:lnTo>
                  <a:lnTo>
                    <a:pt x="210" y="3"/>
                  </a:lnTo>
                  <a:lnTo>
                    <a:pt x="2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250" name="Google Shape;250;p7"/>
          <p:cNvGrpSpPr/>
          <p:nvPr/>
        </p:nvGrpSpPr>
        <p:grpSpPr>
          <a:xfrm>
            <a:off x="4539646" y="2496726"/>
            <a:ext cx="370904" cy="418120"/>
            <a:chOff x="2698251" y="1515030"/>
            <a:chExt cx="482814" cy="544275"/>
          </a:xfrm>
        </p:grpSpPr>
        <p:sp>
          <p:nvSpPr>
            <p:cNvPr id="251" name="Google Shape;251;p7"/>
            <p:cNvSpPr/>
            <p:nvPr/>
          </p:nvSpPr>
          <p:spPr>
            <a:xfrm>
              <a:off x="2698251" y="1575125"/>
              <a:ext cx="482814" cy="484180"/>
            </a:xfrm>
            <a:custGeom>
              <a:rect b="b" l="l" r="r" t="t"/>
              <a:pathLst>
                <a:path extrusionOk="0" h="709" w="707">
                  <a:moveTo>
                    <a:pt x="79" y="78"/>
                  </a:moveTo>
                  <a:lnTo>
                    <a:pt x="79" y="631"/>
                  </a:lnTo>
                  <a:lnTo>
                    <a:pt x="629" y="631"/>
                  </a:lnTo>
                  <a:lnTo>
                    <a:pt x="629" y="78"/>
                  </a:lnTo>
                  <a:lnTo>
                    <a:pt x="79" y="78"/>
                  </a:lnTo>
                  <a:close/>
                  <a:moveTo>
                    <a:pt x="71" y="0"/>
                  </a:moveTo>
                  <a:lnTo>
                    <a:pt x="637" y="0"/>
                  </a:lnTo>
                  <a:lnTo>
                    <a:pt x="655" y="2"/>
                  </a:lnTo>
                  <a:lnTo>
                    <a:pt x="672" y="10"/>
                  </a:lnTo>
                  <a:lnTo>
                    <a:pt x="687" y="20"/>
                  </a:lnTo>
                  <a:lnTo>
                    <a:pt x="697" y="35"/>
                  </a:lnTo>
                  <a:lnTo>
                    <a:pt x="705" y="52"/>
                  </a:lnTo>
                  <a:lnTo>
                    <a:pt x="707" y="70"/>
                  </a:lnTo>
                  <a:lnTo>
                    <a:pt x="707" y="638"/>
                  </a:lnTo>
                  <a:lnTo>
                    <a:pt x="705" y="657"/>
                  </a:lnTo>
                  <a:lnTo>
                    <a:pt x="697" y="674"/>
                  </a:lnTo>
                  <a:lnTo>
                    <a:pt x="687" y="688"/>
                  </a:lnTo>
                  <a:lnTo>
                    <a:pt x="672" y="699"/>
                  </a:lnTo>
                  <a:lnTo>
                    <a:pt x="655" y="706"/>
                  </a:lnTo>
                  <a:lnTo>
                    <a:pt x="637" y="709"/>
                  </a:lnTo>
                  <a:lnTo>
                    <a:pt x="71" y="709"/>
                  </a:lnTo>
                  <a:lnTo>
                    <a:pt x="53" y="706"/>
                  </a:lnTo>
                  <a:lnTo>
                    <a:pt x="36" y="699"/>
                  </a:lnTo>
                  <a:lnTo>
                    <a:pt x="21" y="688"/>
                  </a:lnTo>
                  <a:lnTo>
                    <a:pt x="11" y="674"/>
                  </a:lnTo>
                  <a:lnTo>
                    <a:pt x="3" y="657"/>
                  </a:lnTo>
                  <a:lnTo>
                    <a:pt x="0" y="638"/>
                  </a:lnTo>
                  <a:lnTo>
                    <a:pt x="0" y="70"/>
                  </a:lnTo>
                  <a:lnTo>
                    <a:pt x="3" y="52"/>
                  </a:lnTo>
                  <a:lnTo>
                    <a:pt x="11" y="35"/>
                  </a:lnTo>
                  <a:lnTo>
                    <a:pt x="21" y="20"/>
                  </a:lnTo>
                  <a:lnTo>
                    <a:pt x="36" y="10"/>
                  </a:lnTo>
                  <a:lnTo>
                    <a:pt x="53" y="2"/>
                  </a:lnTo>
                  <a:lnTo>
                    <a:pt x="7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2" name="Google Shape;252;p7"/>
            <p:cNvSpPr/>
            <p:nvPr/>
          </p:nvSpPr>
          <p:spPr>
            <a:xfrm>
              <a:off x="2817077" y="1515030"/>
              <a:ext cx="55998" cy="172775"/>
            </a:xfrm>
            <a:custGeom>
              <a:rect b="b" l="l" r="r" t="t"/>
              <a:pathLst>
                <a:path extrusionOk="0" h="253" w="82">
                  <a:moveTo>
                    <a:pt x="31" y="0"/>
                  </a:moveTo>
                  <a:lnTo>
                    <a:pt x="51" y="0"/>
                  </a:lnTo>
                  <a:lnTo>
                    <a:pt x="63" y="3"/>
                  </a:lnTo>
                  <a:lnTo>
                    <a:pt x="73" y="9"/>
                  </a:lnTo>
                  <a:lnTo>
                    <a:pt x="80" y="20"/>
                  </a:lnTo>
                  <a:lnTo>
                    <a:pt x="82" y="32"/>
                  </a:lnTo>
                  <a:lnTo>
                    <a:pt x="82" y="222"/>
                  </a:lnTo>
                  <a:lnTo>
                    <a:pt x="80" y="235"/>
                  </a:lnTo>
                  <a:lnTo>
                    <a:pt x="73" y="244"/>
                  </a:lnTo>
                  <a:lnTo>
                    <a:pt x="63" y="251"/>
                  </a:lnTo>
                  <a:lnTo>
                    <a:pt x="51" y="253"/>
                  </a:lnTo>
                  <a:lnTo>
                    <a:pt x="31" y="253"/>
                  </a:lnTo>
                  <a:lnTo>
                    <a:pt x="19" y="251"/>
                  </a:lnTo>
                  <a:lnTo>
                    <a:pt x="9" y="244"/>
                  </a:lnTo>
                  <a:lnTo>
                    <a:pt x="2" y="235"/>
                  </a:lnTo>
                  <a:lnTo>
                    <a:pt x="0" y="222"/>
                  </a:lnTo>
                  <a:lnTo>
                    <a:pt x="0" y="32"/>
                  </a:lnTo>
                  <a:lnTo>
                    <a:pt x="2" y="20"/>
                  </a:lnTo>
                  <a:lnTo>
                    <a:pt x="9" y="9"/>
                  </a:lnTo>
                  <a:lnTo>
                    <a:pt x="19" y="3"/>
                  </a:lnTo>
                  <a:lnTo>
                    <a:pt x="3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3" name="Google Shape;253;p7"/>
            <p:cNvSpPr/>
            <p:nvPr/>
          </p:nvSpPr>
          <p:spPr>
            <a:xfrm>
              <a:off x="3004876" y="1515030"/>
              <a:ext cx="55998" cy="172775"/>
            </a:xfrm>
            <a:custGeom>
              <a:rect b="b" l="l" r="r" t="t"/>
              <a:pathLst>
                <a:path extrusionOk="0" h="253" w="82">
                  <a:moveTo>
                    <a:pt x="32" y="0"/>
                  </a:moveTo>
                  <a:lnTo>
                    <a:pt x="51" y="0"/>
                  </a:lnTo>
                  <a:lnTo>
                    <a:pt x="64" y="3"/>
                  </a:lnTo>
                  <a:lnTo>
                    <a:pt x="73" y="9"/>
                  </a:lnTo>
                  <a:lnTo>
                    <a:pt x="79" y="20"/>
                  </a:lnTo>
                  <a:lnTo>
                    <a:pt x="82" y="32"/>
                  </a:lnTo>
                  <a:lnTo>
                    <a:pt x="82" y="222"/>
                  </a:lnTo>
                  <a:lnTo>
                    <a:pt x="79" y="235"/>
                  </a:lnTo>
                  <a:lnTo>
                    <a:pt x="73" y="244"/>
                  </a:lnTo>
                  <a:lnTo>
                    <a:pt x="64" y="251"/>
                  </a:lnTo>
                  <a:lnTo>
                    <a:pt x="51" y="253"/>
                  </a:lnTo>
                  <a:lnTo>
                    <a:pt x="32" y="253"/>
                  </a:lnTo>
                  <a:lnTo>
                    <a:pt x="19" y="251"/>
                  </a:lnTo>
                  <a:lnTo>
                    <a:pt x="9" y="244"/>
                  </a:lnTo>
                  <a:lnTo>
                    <a:pt x="2" y="235"/>
                  </a:lnTo>
                  <a:lnTo>
                    <a:pt x="0" y="222"/>
                  </a:lnTo>
                  <a:lnTo>
                    <a:pt x="0" y="32"/>
                  </a:lnTo>
                  <a:lnTo>
                    <a:pt x="2" y="20"/>
                  </a:lnTo>
                  <a:lnTo>
                    <a:pt x="9" y="9"/>
                  </a:lnTo>
                  <a:lnTo>
                    <a:pt x="19" y="3"/>
                  </a:lnTo>
                  <a:lnTo>
                    <a:pt x="3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4" name="Google Shape;254;p7"/>
            <p:cNvSpPr/>
            <p:nvPr/>
          </p:nvSpPr>
          <p:spPr>
            <a:xfrm>
              <a:off x="2811614" y="1741754"/>
              <a:ext cx="258821" cy="48486"/>
            </a:xfrm>
            <a:custGeom>
              <a:rect b="b" l="l" r="r" t="t"/>
              <a:pathLst>
                <a:path extrusionOk="0" h="71" w="379">
                  <a:moveTo>
                    <a:pt x="30" y="0"/>
                  </a:moveTo>
                  <a:lnTo>
                    <a:pt x="348" y="0"/>
                  </a:lnTo>
                  <a:lnTo>
                    <a:pt x="360" y="3"/>
                  </a:lnTo>
                  <a:lnTo>
                    <a:pt x="370" y="10"/>
                  </a:lnTo>
                  <a:lnTo>
                    <a:pt x="377" y="20"/>
                  </a:lnTo>
                  <a:lnTo>
                    <a:pt x="379" y="32"/>
                  </a:lnTo>
                  <a:lnTo>
                    <a:pt x="379" y="39"/>
                  </a:lnTo>
                  <a:lnTo>
                    <a:pt x="377" y="52"/>
                  </a:lnTo>
                  <a:lnTo>
                    <a:pt x="370" y="62"/>
                  </a:lnTo>
                  <a:lnTo>
                    <a:pt x="360" y="69"/>
                  </a:lnTo>
                  <a:lnTo>
                    <a:pt x="348" y="71"/>
                  </a:lnTo>
                  <a:lnTo>
                    <a:pt x="30" y="71"/>
                  </a:lnTo>
                  <a:lnTo>
                    <a:pt x="18" y="69"/>
                  </a:lnTo>
                  <a:lnTo>
                    <a:pt x="9" y="62"/>
                  </a:lnTo>
                  <a:lnTo>
                    <a:pt x="2" y="52"/>
                  </a:lnTo>
                  <a:lnTo>
                    <a:pt x="0" y="39"/>
                  </a:lnTo>
                  <a:lnTo>
                    <a:pt x="0" y="32"/>
                  </a:lnTo>
                  <a:lnTo>
                    <a:pt x="2" y="20"/>
                  </a:lnTo>
                  <a:lnTo>
                    <a:pt x="9" y="10"/>
                  </a:lnTo>
                  <a:lnTo>
                    <a:pt x="18" y="3"/>
                  </a:lnTo>
                  <a:lnTo>
                    <a:pt x="3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5" name="Google Shape;255;p7"/>
            <p:cNvSpPr/>
            <p:nvPr/>
          </p:nvSpPr>
          <p:spPr>
            <a:xfrm>
              <a:off x="2811614" y="1814142"/>
              <a:ext cx="258821" cy="48486"/>
            </a:xfrm>
            <a:custGeom>
              <a:rect b="b" l="l" r="r" t="t"/>
              <a:pathLst>
                <a:path extrusionOk="0" h="71" w="379">
                  <a:moveTo>
                    <a:pt x="30" y="0"/>
                  </a:moveTo>
                  <a:lnTo>
                    <a:pt x="348" y="0"/>
                  </a:lnTo>
                  <a:lnTo>
                    <a:pt x="360" y="3"/>
                  </a:lnTo>
                  <a:lnTo>
                    <a:pt x="370" y="9"/>
                  </a:lnTo>
                  <a:lnTo>
                    <a:pt x="377" y="20"/>
                  </a:lnTo>
                  <a:lnTo>
                    <a:pt x="379" y="32"/>
                  </a:lnTo>
                  <a:lnTo>
                    <a:pt x="379" y="39"/>
                  </a:lnTo>
                  <a:lnTo>
                    <a:pt x="377" y="51"/>
                  </a:lnTo>
                  <a:lnTo>
                    <a:pt x="370" y="62"/>
                  </a:lnTo>
                  <a:lnTo>
                    <a:pt x="360" y="68"/>
                  </a:lnTo>
                  <a:lnTo>
                    <a:pt x="348" y="71"/>
                  </a:lnTo>
                  <a:lnTo>
                    <a:pt x="30" y="71"/>
                  </a:lnTo>
                  <a:lnTo>
                    <a:pt x="18" y="68"/>
                  </a:lnTo>
                  <a:lnTo>
                    <a:pt x="9" y="62"/>
                  </a:lnTo>
                  <a:lnTo>
                    <a:pt x="2" y="51"/>
                  </a:lnTo>
                  <a:lnTo>
                    <a:pt x="0" y="39"/>
                  </a:lnTo>
                  <a:lnTo>
                    <a:pt x="0" y="32"/>
                  </a:lnTo>
                  <a:lnTo>
                    <a:pt x="2" y="20"/>
                  </a:lnTo>
                  <a:lnTo>
                    <a:pt x="9" y="9"/>
                  </a:lnTo>
                  <a:lnTo>
                    <a:pt x="18" y="3"/>
                  </a:lnTo>
                  <a:lnTo>
                    <a:pt x="3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6" name="Google Shape;256;p7"/>
            <p:cNvSpPr/>
            <p:nvPr/>
          </p:nvSpPr>
          <p:spPr>
            <a:xfrm>
              <a:off x="2811614" y="1890628"/>
              <a:ext cx="258821" cy="47803"/>
            </a:xfrm>
            <a:custGeom>
              <a:rect b="b" l="l" r="r" t="t"/>
              <a:pathLst>
                <a:path extrusionOk="0" h="70" w="379">
                  <a:moveTo>
                    <a:pt x="30" y="0"/>
                  </a:moveTo>
                  <a:lnTo>
                    <a:pt x="348" y="0"/>
                  </a:lnTo>
                  <a:lnTo>
                    <a:pt x="360" y="2"/>
                  </a:lnTo>
                  <a:lnTo>
                    <a:pt x="370" y="9"/>
                  </a:lnTo>
                  <a:lnTo>
                    <a:pt x="377" y="19"/>
                  </a:lnTo>
                  <a:lnTo>
                    <a:pt x="379" y="32"/>
                  </a:lnTo>
                  <a:lnTo>
                    <a:pt x="379" y="38"/>
                  </a:lnTo>
                  <a:lnTo>
                    <a:pt x="377" y="51"/>
                  </a:lnTo>
                  <a:lnTo>
                    <a:pt x="370" y="61"/>
                  </a:lnTo>
                  <a:lnTo>
                    <a:pt x="360" y="68"/>
                  </a:lnTo>
                  <a:lnTo>
                    <a:pt x="348" y="70"/>
                  </a:lnTo>
                  <a:lnTo>
                    <a:pt x="30" y="70"/>
                  </a:lnTo>
                  <a:lnTo>
                    <a:pt x="18" y="68"/>
                  </a:lnTo>
                  <a:lnTo>
                    <a:pt x="9" y="61"/>
                  </a:lnTo>
                  <a:lnTo>
                    <a:pt x="2" y="51"/>
                  </a:lnTo>
                  <a:lnTo>
                    <a:pt x="0" y="38"/>
                  </a:lnTo>
                  <a:lnTo>
                    <a:pt x="0" y="32"/>
                  </a:lnTo>
                  <a:lnTo>
                    <a:pt x="2" y="19"/>
                  </a:lnTo>
                  <a:lnTo>
                    <a:pt x="9" y="9"/>
                  </a:lnTo>
                  <a:lnTo>
                    <a:pt x="18" y="2"/>
                  </a:lnTo>
                  <a:lnTo>
                    <a:pt x="3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257" name="Google Shape;257;p7"/>
          <p:cNvGrpSpPr/>
          <p:nvPr/>
        </p:nvGrpSpPr>
        <p:grpSpPr>
          <a:xfrm>
            <a:off x="7181138" y="2573053"/>
            <a:ext cx="396086" cy="379298"/>
            <a:chOff x="3359303" y="1601759"/>
            <a:chExt cx="515593" cy="493740"/>
          </a:xfrm>
        </p:grpSpPr>
        <p:sp>
          <p:nvSpPr>
            <p:cNvPr id="258" name="Google Shape;258;p7"/>
            <p:cNvSpPr/>
            <p:nvPr/>
          </p:nvSpPr>
          <p:spPr>
            <a:xfrm>
              <a:off x="3359303" y="1601759"/>
              <a:ext cx="515593" cy="376964"/>
            </a:xfrm>
            <a:custGeom>
              <a:rect b="b" l="l" r="r" t="t"/>
              <a:pathLst>
                <a:path extrusionOk="0" h="552" w="755">
                  <a:moveTo>
                    <a:pt x="69" y="72"/>
                  </a:moveTo>
                  <a:lnTo>
                    <a:pt x="69" y="477"/>
                  </a:lnTo>
                  <a:lnTo>
                    <a:pt x="683" y="477"/>
                  </a:lnTo>
                  <a:lnTo>
                    <a:pt x="683" y="72"/>
                  </a:lnTo>
                  <a:lnTo>
                    <a:pt x="69" y="72"/>
                  </a:lnTo>
                  <a:close/>
                  <a:moveTo>
                    <a:pt x="32" y="0"/>
                  </a:moveTo>
                  <a:lnTo>
                    <a:pt x="723" y="0"/>
                  </a:lnTo>
                  <a:lnTo>
                    <a:pt x="735" y="2"/>
                  </a:lnTo>
                  <a:lnTo>
                    <a:pt x="746" y="9"/>
                  </a:lnTo>
                  <a:lnTo>
                    <a:pt x="752" y="19"/>
                  </a:lnTo>
                  <a:lnTo>
                    <a:pt x="755" y="31"/>
                  </a:lnTo>
                  <a:lnTo>
                    <a:pt x="755" y="521"/>
                  </a:lnTo>
                  <a:lnTo>
                    <a:pt x="752" y="533"/>
                  </a:lnTo>
                  <a:lnTo>
                    <a:pt x="746" y="543"/>
                  </a:lnTo>
                  <a:lnTo>
                    <a:pt x="735" y="550"/>
                  </a:lnTo>
                  <a:lnTo>
                    <a:pt x="723" y="552"/>
                  </a:lnTo>
                  <a:lnTo>
                    <a:pt x="32" y="552"/>
                  </a:lnTo>
                  <a:lnTo>
                    <a:pt x="19" y="550"/>
                  </a:lnTo>
                  <a:lnTo>
                    <a:pt x="9" y="543"/>
                  </a:lnTo>
                  <a:lnTo>
                    <a:pt x="2" y="533"/>
                  </a:lnTo>
                  <a:lnTo>
                    <a:pt x="0" y="521"/>
                  </a:lnTo>
                  <a:lnTo>
                    <a:pt x="0" y="31"/>
                  </a:lnTo>
                  <a:lnTo>
                    <a:pt x="2" y="19"/>
                  </a:lnTo>
                  <a:lnTo>
                    <a:pt x="9" y="9"/>
                  </a:lnTo>
                  <a:lnTo>
                    <a:pt x="19" y="2"/>
                  </a:lnTo>
                  <a:lnTo>
                    <a:pt x="3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59" name="Google Shape;259;p7"/>
            <p:cNvSpPr/>
            <p:nvPr/>
          </p:nvSpPr>
          <p:spPr>
            <a:xfrm>
              <a:off x="3489055" y="2012185"/>
              <a:ext cx="255406" cy="83314"/>
            </a:xfrm>
            <a:custGeom>
              <a:rect b="b" l="l" r="r" t="t"/>
              <a:pathLst>
                <a:path extrusionOk="0" h="122" w="374">
                  <a:moveTo>
                    <a:pt x="0" y="0"/>
                  </a:moveTo>
                  <a:lnTo>
                    <a:pt x="374" y="0"/>
                  </a:lnTo>
                  <a:lnTo>
                    <a:pt x="358" y="30"/>
                  </a:lnTo>
                  <a:lnTo>
                    <a:pt x="338" y="56"/>
                  </a:lnTo>
                  <a:lnTo>
                    <a:pt x="314" y="79"/>
                  </a:lnTo>
                  <a:lnTo>
                    <a:pt x="286" y="97"/>
                  </a:lnTo>
                  <a:lnTo>
                    <a:pt x="255" y="111"/>
                  </a:lnTo>
                  <a:lnTo>
                    <a:pt x="223" y="119"/>
                  </a:lnTo>
                  <a:lnTo>
                    <a:pt x="187" y="122"/>
                  </a:lnTo>
                  <a:lnTo>
                    <a:pt x="152" y="119"/>
                  </a:lnTo>
                  <a:lnTo>
                    <a:pt x="119" y="111"/>
                  </a:lnTo>
                  <a:lnTo>
                    <a:pt x="89" y="97"/>
                  </a:lnTo>
                  <a:lnTo>
                    <a:pt x="60" y="79"/>
                  </a:lnTo>
                  <a:lnTo>
                    <a:pt x="37" y="56"/>
                  </a:lnTo>
                  <a:lnTo>
                    <a:pt x="16" y="3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260" name="Google Shape;260;p7"/>
          <p:cNvSpPr/>
          <p:nvPr/>
        </p:nvSpPr>
        <p:spPr>
          <a:xfrm>
            <a:off x="9849329" y="2615684"/>
            <a:ext cx="356216" cy="221914"/>
          </a:xfrm>
          <a:custGeom>
            <a:rect b="b" l="l" r="r" t="t"/>
            <a:pathLst>
              <a:path extrusionOk="0" h="423" w="679">
                <a:moveTo>
                  <a:pt x="418" y="0"/>
                </a:moveTo>
                <a:lnTo>
                  <a:pt x="679" y="0"/>
                </a:lnTo>
                <a:lnTo>
                  <a:pt x="679" y="257"/>
                </a:lnTo>
                <a:lnTo>
                  <a:pt x="614" y="192"/>
                </a:lnTo>
                <a:lnTo>
                  <a:pt x="387" y="423"/>
                </a:lnTo>
                <a:lnTo>
                  <a:pt x="257" y="293"/>
                </a:lnTo>
                <a:lnTo>
                  <a:pt x="127" y="423"/>
                </a:lnTo>
                <a:lnTo>
                  <a:pt x="0" y="290"/>
                </a:lnTo>
                <a:lnTo>
                  <a:pt x="257" y="34"/>
                </a:lnTo>
                <a:lnTo>
                  <a:pt x="387" y="162"/>
                </a:lnTo>
                <a:lnTo>
                  <a:pt x="482" y="68"/>
                </a:lnTo>
                <a:lnTo>
                  <a:pt x="41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61" name="Google Shape;261;p7"/>
          <p:cNvSpPr txBox="1"/>
          <p:nvPr/>
        </p:nvSpPr>
        <p:spPr>
          <a:xfrm>
            <a:off x="680275" y="908325"/>
            <a:ext cx="9729600" cy="5114700"/>
          </a:xfrm>
          <a:prstGeom prst="rect">
            <a:avLst/>
          </a:prstGeom>
          <a:noFill/>
          <a:ln>
            <a:noFill/>
          </a:ln>
        </p:spPr>
        <p:txBody>
          <a:bodyPr anchorCtr="0" anchor="t" bIns="91425" lIns="91425" spcFirstLastPara="1" rIns="91425" wrap="square" tIns="91425">
            <a:spAutoFit/>
          </a:bodyPr>
          <a:lstStyle/>
          <a:p>
            <a:pPr indent="0" lvl="0" marL="0" marR="314869" rtl="0" algn="l">
              <a:lnSpc>
                <a:spcPct val="118970"/>
              </a:lnSpc>
              <a:spcBef>
                <a:spcPts val="249"/>
              </a:spcBef>
              <a:spcAft>
                <a:spcPts val="0"/>
              </a:spcAft>
              <a:buNone/>
            </a:pPr>
            <a:r>
              <a:rPr lang="en-US" sz="2200">
                <a:solidFill>
                  <a:schemeClr val="dk1"/>
                </a:solidFill>
                <a:latin typeface="Times New Roman"/>
                <a:ea typeface="Times New Roman"/>
                <a:cs typeface="Times New Roman"/>
                <a:sym typeface="Times New Roman"/>
              </a:rPr>
              <a:t>1. Price Monitoring</a:t>
            </a:r>
            <a:endParaRPr sz="2200">
              <a:solidFill>
                <a:schemeClr val="dk1"/>
              </a:solidFill>
              <a:latin typeface="Times New Roman"/>
              <a:ea typeface="Times New Roman"/>
              <a:cs typeface="Times New Roman"/>
              <a:sym typeface="Times New Roman"/>
            </a:endParaRPr>
          </a:p>
          <a:p>
            <a:pPr indent="0" lvl="0" marL="0" marR="314869" rtl="0" algn="l">
              <a:lnSpc>
                <a:spcPct val="118970"/>
              </a:lnSpc>
              <a:spcBef>
                <a:spcPts val="249"/>
              </a:spcBef>
              <a:spcAft>
                <a:spcPts val="0"/>
              </a:spcAft>
              <a:buNone/>
            </a:pPr>
            <a:r>
              <a:rPr lang="en-US" sz="2200">
                <a:solidFill>
                  <a:schemeClr val="dk1"/>
                </a:solidFill>
                <a:latin typeface="Times New Roman"/>
                <a:ea typeface="Times New Roman"/>
                <a:cs typeface="Times New Roman"/>
                <a:sym typeface="Times New Roman"/>
              </a:rPr>
              <a:t>Web Scraping can be used by companies to scrap the product data for their products and competing products as well to see how it impacts their pricing strategies. Companies can use this data to fix the optimal pricing for their products so that they can obtain maximum revenue.</a:t>
            </a:r>
            <a:endParaRPr sz="2200">
              <a:solidFill>
                <a:schemeClr val="dk1"/>
              </a:solidFill>
              <a:latin typeface="Times New Roman"/>
              <a:ea typeface="Times New Roman"/>
              <a:cs typeface="Times New Roman"/>
              <a:sym typeface="Times New Roman"/>
            </a:endParaRPr>
          </a:p>
          <a:p>
            <a:pPr indent="0" lvl="0" marL="0" marR="314869" rtl="0" algn="l">
              <a:lnSpc>
                <a:spcPct val="118970"/>
              </a:lnSpc>
              <a:spcBef>
                <a:spcPts val="249"/>
              </a:spcBef>
              <a:spcAft>
                <a:spcPts val="0"/>
              </a:spcAft>
              <a:buNone/>
            </a:pPr>
            <a:r>
              <a:t/>
            </a:r>
            <a:endParaRPr sz="2200">
              <a:solidFill>
                <a:schemeClr val="dk1"/>
              </a:solidFill>
              <a:latin typeface="Times New Roman"/>
              <a:ea typeface="Times New Roman"/>
              <a:cs typeface="Times New Roman"/>
              <a:sym typeface="Times New Roman"/>
            </a:endParaRPr>
          </a:p>
          <a:p>
            <a:pPr indent="0" lvl="0" marL="0" marR="314869" rtl="0" algn="l">
              <a:lnSpc>
                <a:spcPct val="118970"/>
              </a:lnSpc>
              <a:spcBef>
                <a:spcPts val="249"/>
              </a:spcBef>
              <a:spcAft>
                <a:spcPts val="0"/>
              </a:spcAft>
              <a:buNone/>
            </a:pPr>
            <a:r>
              <a:rPr lang="en-US" sz="2200">
                <a:solidFill>
                  <a:schemeClr val="dk1"/>
                </a:solidFill>
                <a:latin typeface="Times New Roman"/>
                <a:ea typeface="Times New Roman"/>
                <a:cs typeface="Times New Roman"/>
                <a:sym typeface="Times New Roman"/>
              </a:rPr>
              <a:t>2. Market Research</a:t>
            </a:r>
            <a:endParaRPr sz="2200">
              <a:solidFill>
                <a:schemeClr val="dk1"/>
              </a:solidFill>
              <a:latin typeface="Times New Roman"/>
              <a:ea typeface="Times New Roman"/>
              <a:cs typeface="Times New Roman"/>
              <a:sym typeface="Times New Roman"/>
            </a:endParaRPr>
          </a:p>
          <a:p>
            <a:pPr indent="0" lvl="0" marL="0" marR="314869" rtl="0" algn="l">
              <a:lnSpc>
                <a:spcPct val="118970"/>
              </a:lnSpc>
              <a:spcBef>
                <a:spcPts val="249"/>
              </a:spcBef>
              <a:spcAft>
                <a:spcPts val="0"/>
              </a:spcAft>
              <a:buNone/>
            </a:pPr>
            <a:r>
              <a:rPr lang="en-US" sz="2200">
                <a:solidFill>
                  <a:schemeClr val="dk1"/>
                </a:solidFill>
                <a:latin typeface="Times New Roman"/>
                <a:ea typeface="Times New Roman"/>
                <a:cs typeface="Times New Roman"/>
                <a:sym typeface="Times New Roman"/>
              </a:rPr>
              <a:t>Web scraping can be used for market research by companies. High-quality web scraped data obtained in large volumes can be very helpful for companies in analyzing consumer trends and understanding which direction the company should move in the future. </a:t>
            </a:r>
            <a:endParaRPr sz="2200">
              <a:solidFill>
                <a:schemeClr val="dk1"/>
              </a:solidFill>
              <a:latin typeface="Times New Roman"/>
              <a:ea typeface="Times New Roman"/>
              <a:cs typeface="Times New Roman"/>
              <a:sym typeface="Times New Roman"/>
            </a:endParaRPr>
          </a:p>
          <a:p>
            <a:pPr indent="0" lvl="0" marL="0" marR="314869" rtl="0" algn="l">
              <a:lnSpc>
                <a:spcPct val="118970"/>
              </a:lnSpc>
              <a:spcBef>
                <a:spcPts val="249"/>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04f42d4621_1_3"/>
          <p:cNvSpPr txBox="1"/>
          <p:nvPr/>
        </p:nvSpPr>
        <p:spPr>
          <a:xfrm>
            <a:off x="493250" y="367650"/>
            <a:ext cx="112221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3. News Monitoring</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Web scraping news sites can provide detailed reports on the current news to a company. This is even more essential for companies that are frequently in the news or that depend on daily news for their day-to-day functioning. After all, news reports can make or break a company in a single day!</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4. Sentiment Analysis</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If companies want to understand the general sentiment for their products among their consumers, then Sentiment Analysis is a must. Companies can use web scraping to collect data from social media websites such as Facebook and Twitter as to what the general sentiment about their products is. This will help them in creating products that people desire and moving ahead of their competition.</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essa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2013-09-12T13:05:01Z</dcterms:created>
  <dc:creator>Julian</dc:creator>
</cp:coreProperties>
</file>